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25603200" cy="14401800"/>
  <p:notesSz cx="6858000" cy="9144000"/>
  <p:embeddedFontLst>
    <p:embeddedFont>
      <p:font typeface="Calibri" panose="020F0502020204030204" pitchFamily="34" charset="0"/>
      <p:regular r:id="rId16"/>
      <p:bold r:id="rId17"/>
      <p:italic r:id="rId18"/>
      <p:boldItalic r:id="rId19"/>
    </p:embeddedFont>
    <p:embeddedFont>
      <p:font typeface="Codec Pro ExtraBold" panose="020B0604020202020204" charset="0"/>
      <p:regular r:id="rId20"/>
    </p:embeddedFont>
    <p:embeddedFont>
      <p:font typeface="League Spartan" panose="020B0604020202020204" charset="0"/>
      <p:regular r:id="rId21"/>
    </p:embeddedFont>
    <p:embeddedFont>
      <p:font typeface="Montserrat Light" panose="00000400000000000000" pitchFamily="2" charset="0"/>
      <p:regular r:id="rId22"/>
      <p:italic r:id="rId23"/>
    </p:embeddedFont>
    <p:embeddedFont>
      <p:font typeface="Open Sauce" panose="020B0604020202020204" charset="0"/>
      <p:regular r:id="rId24"/>
    </p:embeddedFont>
    <p:embeddedFont>
      <p:font typeface="Open Sauce Bold" panose="020B0604020202020204" charset="0"/>
      <p:regular r:id="rId25"/>
    </p:embeddedFont>
    <p:embeddedFont>
      <p:font typeface="Open Sauce Italics" panose="020B0604020202020204" charset="0"/>
      <p:regular r:id="rId26"/>
    </p:embeddedFont>
    <p:embeddedFont>
      <p:font typeface="Playfair Display" panose="00000500000000000000" pitchFamily="2" charset="0"/>
      <p:regular r:id="rId27"/>
      <p:bold r:id="rId28"/>
      <p:italic r:id="rId29"/>
      <p:boldItalic r:id="rId30"/>
    </p:embeddedFont>
    <p:embeddedFont>
      <p:font typeface="Playfair Display Bold" panose="00000800000000000000" charset="0"/>
      <p:regular r:id="rId31"/>
    </p:embeddedFont>
    <p:embeddedFont>
      <p:font typeface="Playfair Display Bold Italics" panose="020B0604020202020204" charset="0"/>
      <p:regular r:id="rId32"/>
    </p:embeddedFont>
    <p:embeddedFont>
      <p:font typeface="Poppins Medium" panose="00000600000000000000" pitchFamily="2" charset="0"/>
      <p:regular r:id="rId33"/>
      <p:italic r:id="rId34"/>
    </p:embeddedFont>
    <p:embeddedFont>
      <p:font typeface="Poppins Medium Bold" panose="020B0604020202020204" charset="0"/>
      <p:regular r:id="rId35"/>
    </p:embeddedFont>
  </p:embeddedFontLst>
  <p:defaultText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18" autoAdjust="0"/>
    <p:restoredTop sz="94582" autoAdjust="0"/>
  </p:normalViewPr>
  <p:slideViewPr>
    <p:cSldViewPr>
      <p:cViewPr varScale="1">
        <p:scale>
          <a:sx n="35" d="100"/>
          <a:sy n="35" d="100"/>
        </p:scale>
        <p:origin x="660" y="44"/>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 Senthil" userId="e6883651-b919-4e64-985b-40f58d687b81" providerId="ADAL" clId="{2D3AE441-F84B-4D2C-A347-5F7143AEE72F}"/>
    <pc:docChg chg="undo custSel modSld modMainMaster">
      <pc:chgData name="Murugan, Senthil" userId="e6883651-b919-4e64-985b-40f58d687b81" providerId="ADAL" clId="{2D3AE441-F84B-4D2C-A347-5F7143AEE72F}" dt="2024-01-12T23:37:19.387" v="664"/>
      <pc:docMkLst>
        <pc:docMk/>
      </pc:docMkLst>
      <pc:sldChg chg="addSp modSp mod modAnim">
        <pc:chgData name="Murugan, Senthil" userId="e6883651-b919-4e64-985b-40f58d687b81" providerId="ADAL" clId="{2D3AE441-F84B-4D2C-A347-5F7143AEE72F}" dt="2024-01-12T23:32:20.418" v="645"/>
        <pc:sldMkLst>
          <pc:docMk/>
          <pc:sldMk cId="0" sldId="257"/>
        </pc:sldMkLst>
        <pc:picChg chg="add mod">
          <ac:chgData name="Murugan, Senthil" userId="e6883651-b919-4e64-985b-40f58d687b81" providerId="ADAL" clId="{2D3AE441-F84B-4D2C-A347-5F7143AEE72F}" dt="2024-01-12T19:54:14.385" v="404" actId="1076"/>
          <ac:picMkLst>
            <pc:docMk/>
            <pc:sldMk cId="0" sldId="257"/>
            <ac:picMk id="27" creationId="{27989676-9004-2A1A-F9ED-D40D595D3884}"/>
          </ac:picMkLst>
        </pc:picChg>
      </pc:sldChg>
      <pc:sldChg chg="addSp delSp modSp mod delAnim modAnim">
        <pc:chgData name="Murugan, Senthil" userId="e6883651-b919-4e64-985b-40f58d687b81" providerId="ADAL" clId="{2D3AE441-F84B-4D2C-A347-5F7143AEE72F}" dt="2024-01-12T23:32:46.831" v="646" actId="478"/>
        <pc:sldMkLst>
          <pc:docMk/>
          <pc:sldMk cId="0" sldId="258"/>
        </pc:sldMkLst>
        <pc:spChg chg="mod">
          <ac:chgData name="Murugan, Senthil" userId="e6883651-b919-4e64-985b-40f58d687b81" providerId="ADAL" clId="{2D3AE441-F84B-4D2C-A347-5F7143AEE72F}" dt="2024-01-12T19:20:48.612" v="360" actId="1076"/>
          <ac:spMkLst>
            <pc:docMk/>
            <pc:sldMk cId="0" sldId="258"/>
            <ac:spMk id="7" creationId="{00000000-0000-0000-0000-000000000000}"/>
          </ac:spMkLst>
        </pc:spChg>
        <pc:picChg chg="add del mod">
          <ac:chgData name="Murugan, Senthil" userId="e6883651-b919-4e64-985b-40f58d687b81" providerId="ADAL" clId="{2D3AE441-F84B-4D2C-A347-5F7143AEE72F}" dt="2024-01-12T23:32:46.831" v="646" actId="478"/>
          <ac:picMkLst>
            <pc:docMk/>
            <pc:sldMk cId="0" sldId="258"/>
            <ac:picMk id="8" creationId="{04254A91-9E4E-0CEC-C68D-B002407CE6EB}"/>
          </ac:picMkLst>
        </pc:picChg>
        <pc:picChg chg="add mod">
          <ac:chgData name="Murugan, Senthil" userId="e6883651-b919-4e64-985b-40f58d687b81" providerId="ADAL" clId="{2D3AE441-F84B-4D2C-A347-5F7143AEE72F}" dt="2024-01-12T19:39:32.227" v="386" actId="1076"/>
          <ac:picMkLst>
            <pc:docMk/>
            <pc:sldMk cId="0" sldId="258"/>
            <ac:picMk id="9" creationId="{0279D5FF-8561-5E0C-DD06-B133CC7795D0}"/>
          </ac:picMkLst>
        </pc:picChg>
      </pc:sldChg>
      <pc:sldChg chg="addSp delSp modSp mod delAnim modAnim">
        <pc:chgData name="Murugan, Senthil" userId="e6883651-b919-4e64-985b-40f58d687b81" providerId="ADAL" clId="{2D3AE441-F84B-4D2C-A347-5F7143AEE72F}" dt="2024-01-12T23:33:35.861" v="649"/>
        <pc:sldMkLst>
          <pc:docMk/>
          <pc:sldMk cId="0" sldId="259"/>
        </pc:sldMkLst>
        <pc:spChg chg="mod">
          <ac:chgData name="Murugan, Senthil" userId="e6883651-b919-4e64-985b-40f58d687b81" providerId="ADAL" clId="{2D3AE441-F84B-4D2C-A347-5F7143AEE72F}" dt="2024-01-12T21:09:49.184" v="464" actId="6549"/>
          <ac:spMkLst>
            <pc:docMk/>
            <pc:sldMk cId="0" sldId="259"/>
            <ac:spMk id="5" creationId="{00000000-0000-0000-0000-000000000000}"/>
          </ac:spMkLst>
        </pc:spChg>
        <pc:picChg chg="add mod">
          <ac:chgData name="Murugan, Senthil" userId="e6883651-b919-4e64-985b-40f58d687b81" providerId="ADAL" clId="{2D3AE441-F84B-4D2C-A347-5F7143AEE72F}" dt="2024-01-12T19:39:46.810" v="387"/>
          <ac:picMkLst>
            <pc:docMk/>
            <pc:sldMk cId="0" sldId="259"/>
            <ac:picMk id="9" creationId="{574D78B4-2F74-7F84-CF95-BF846ABFDAC2}"/>
          </ac:picMkLst>
        </pc:picChg>
        <pc:picChg chg="add del mod">
          <ac:chgData name="Murugan, Senthil" userId="e6883651-b919-4e64-985b-40f58d687b81" providerId="ADAL" clId="{2D3AE441-F84B-4D2C-A347-5F7143AEE72F}" dt="2024-01-12T21:12:40.269" v="465" actId="478"/>
          <ac:picMkLst>
            <pc:docMk/>
            <pc:sldMk cId="0" sldId="259"/>
            <ac:picMk id="10" creationId="{0C58934A-B63D-8B1C-2629-3F666913CA4B}"/>
          </ac:picMkLst>
        </pc:picChg>
        <pc:picChg chg="add del mod">
          <ac:chgData name="Murugan, Senthil" userId="e6883651-b919-4e64-985b-40f58d687b81" providerId="ADAL" clId="{2D3AE441-F84B-4D2C-A347-5F7143AEE72F}" dt="2024-01-12T23:33:03.220" v="647" actId="478"/>
          <ac:picMkLst>
            <pc:docMk/>
            <pc:sldMk cId="0" sldId="259"/>
            <ac:picMk id="11" creationId="{9FEEBE83-95DC-E39E-2580-13799D9ED6D5}"/>
          </ac:picMkLst>
        </pc:picChg>
      </pc:sldChg>
      <pc:sldChg chg="addSp delSp modSp mod delAnim modAnim">
        <pc:chgData name="Murugan, Senthil" userId="e6883651-b919-4e64-985b-40f58d687b81" providerId="ADAL" clId="{2D3AE441-F84B-4D2C-A347-5F7143AEE72F}" dt="2024-01-12T23:37:19.387" v="664"/>
        <pc:sldMkLst>
          <pc:docMk/>
          <pc:sldMk cId="0" sldId="260"/>
        </pc:sldMkLst>
        <pc:picChg chg="add del mod">
          <ac:chgData name="Murugan, Senthil" userId="e6883651-b919-4e64-985b-40f58d687b81" providerId="ADAL" clId="{2D3AE441-F84B-4D2C-A347-5F7143AEE72F}" dt="2024-01-12T23:34:30.711" v="652" actId="478"/>
          <ac:picMkLst>
            <pc:docMk/>
            <pc:sldMk cId="0" sldId="260"/>
            <ac:picMk id="52" creationId="{AF1D4E7E-8167-3E7A-731C-04C539D4DF82}"/>
          </ac:picMkLst>
        </pc:picChg>
      </pc:sldChg>
      <pc:sldChg chg="addSp delSp modSp mod delAnim modAnim">
        <pc:chgData name="Murugan, Senthil" userId="e6883651-b919-4e64-985b-40f58d687b81" providerId="ADAL" clId="{2D3AE441-F84B-4D2C-A347-5F7143AEE72F}" dt="2024-01-12T23:33:55.399" v="650" actId="478"/>
        <pc:sldMkLst>
          <pc:docMk/>
          <pc:sldMk cId="0" sldId="261"/>
        </pc:sldMkLst>
        <pc:picChg chg="add del mod">
          <ac:chgData name="Murugan, Senthil" userId="e6883651-b919-4e64-985b-40f58d687b81" providerId="ADAL" clId="{2D3AE441-F84B-4D2C-A347-5F7143AEE72F}" dt="2024-01-12T23:33:55.399" v="650" actId="478"/>
          <ac:picMkLst>
            <pc:docMk/>
            <pc:sldMk cId="0" sldId="261"/>
            <ac:picMk id="69" creationId="{263662F3-2FB3-B5CD-90FD-9AC9B22D38F4}"/>
          </ac:picMkLst>
        </pc:picChg>
      </pc:sldChg>
      <pc:sldChg chg="modAnim">
        <pc:chgData name="Murugan, Senthil" userId="e6883651-b919-4e64-985b-40f58d687b81" providerId="ADAL" clId="{2D3AE441-F84B-4D2C-A347-5F7143AEE72F}" dt="2024-01-12T19:00:45.793" v="244"/>
        <pc:sldMkLst>
          <pc:docMk/>
          <pc:sldMk cId="0" sldId="262"/>
        </pc:sldMkLst>
      </pc:sldChg>
      <pc:sldChg chg="addSp modSp modAnim">
        <pc:chgData name="Murugan, Senthil" userId="e6883651-b919-4e64-985b-40f58d687b81" providerId="ADAL" clId="{2D3AE441-F84B-4D2C-A347-5F7143AEE72F}" dt="2024-01-12T19:39:54.104" v="388"/>
        <pc:sldMkLst>
          <pc:docMk/>
          <pc:sldMk cId="0" sldId="263"/>
        </pc:sldMkLst>
        <pc:picChg chg="add mod">
          <ac:chgData name="Murugan, Senthil" userId="e6883651-b919-4e64-985b-40f58d687b81" providerId="ADAL" clId="{2D3AE441-F84B-4D2C-A347-5F7143AEE72F}" dt="2024-01-12T19:39:54.104" v="388"/>
          <ac:picMkLst>
            <pc:docMk/>
            <pc:sldMk cId="0" sldId="263"/>
            <ac:picMk id="25" creationId="{E204FEB4-CE93-C715-0518-AC62CD0BE736}"/>
          </ac:picMkLst>
        </pc:picChg>
      </pc:sldChg>
      <pc:sldChg chg="addSp modSp mod modAnim">
        <pc:chgData name="Murugan, Senthil" userId="e6883651-b919-4e64-985b-40f58d687b81" providerId="ADAL" clId="{2D3AE441-F84B-4D2C-A347-5F7143AEE72F}" dt="2024-01-12T19:40:17.767" v="390" actId="1076"/>
        <pc:sldMkLst>
          <pc:docMk/>
          <pc:sldMk cId="0" sldId="264"/>
        </pc:sldMkLst>
        <pc:grpChg chg="mod">
          <ac:chgData name="Murugan, Senthil" userId="e6883651-b919-4e64-985b-40f58d687b81" providerId="ADAL" clId="{2D3AE441-F84B-4D2C-A347-5F7143AEE72F}" dt="2024-01-12T19:03:58.812" v="258" actId="1076"/>
          <ac:grpSpMkLst>
            <pc:docMk/>
            <pc:sldMk cId="0" sldId="264"/>
            <ac:grpSpMk id="7" creationId="{00000000-0000-0000-0000-000000000000}"/>
          </ac:grpSpMkLst>
        </pc:grpChg>
        <pc:picChg chg="add mod">
          <ac:chgData name="Murugan, Senthil" userId="e6883651-b919-4e64-985b-40f58d687b81" providerId="ADAL" clId="{2D3AE441-F84B-4D2C-A347-5F7143AEE72F}" dt="2024-01-12T19:40:17.767" v="390" actId="1076"/>
          <ac:picMkLst>
            <pc:docMk/>
            <pc:sldMk cId="0" sldId="264"/>
            <ac:picMk id="24" creationId="{77DE952B-9637-1A36-3D4F-FB7CDC1CED8D}"/>
          </ac:picMkLst>
        </pc:picChg>
      </pc:sldChg>
      <pc:sldChg chg="addSp modSp">
        <pc:chgData name="Murugan, Senthil" userId="e6883651-b919-4e64-985b-40f58d687b81" providerId="ADAL" clId="{2D3AE441-F84B-4D2C-A347-5F7143AEE72F}" dt="2024-01-12T19:40:24.414" v="391"/>
        <pc:sldMkLst>
          <pc:docMk/>
          <pc:sldMk cId="0" sldId="265"/>
        </pc:sldMkLst>
        <pc:picChg chg="add mod">
          <ac:chgData name="Murugan, Senthil" userId="e6883651-b919-4e64-985b-40f58d687b81" providerId="ADAL" clId="{2D3AE441-F84B-4D2C-A347-5F7143AEE72F}" dt="2024-01-12T19:40:24.414" v="391"/>
          <ac:picMkLst>
            <pc:docMk/>
            <pc:sldMk cId="0" sldId="265"/>
            <ac:picMk id="6" creationId="{15E820FF-C409-93FC-32F0-2FB9D9A0A69A}"/>
          </ac:picMkLst>
        </pc:picChg>
      </pc:sldChg>
      <pc:sldChg chg="modSp mod modAnim">
        <pc:chgData name="Murugan, Senthil" userId="e6883651-b919-4e64-985b-40f58d687b81" providerId="ADAL" clId="{2D3AE441-F84B-4D2C-A347-5F7143AEE72F}" dt="2024-01-12T19:11:26.611" v="355"/>
        <pc:sldMkLst>
          <pc:docMk/>
          <pc:sldMk cId="0" sldId="266"/>
        </pc:sldMkLst>
        <pc:spChg chg="mod">
          <ac:chgData name="Murugan, Senthil" userId="e6883651-b919-4e64-985b-40f58d687b81" providerId="ADAL" clId="{2D3AE441-F84B-4D2C-A347-5F7143AEE72F}" dt="2024-01-12T19:09:02.489" v="300" actId="1076"/>
          <ac:spMkLst>
            <pc:docMk/>
            <pc:sldMk cId="0" sldId="266"/>
            <ac:spMk id="29" creationId="{00000000-0000-0000-0000-000000000000}"/>
          </ac:spMkLst>
        </pc:spChg>
        <pc:spChg chg="mod">
          <ac:chgData name="Murugan, Senthil" userId="e6883651-b919-4e64-985b-40f58d687b81" providerId="ADAL" clId="{2D3AE441-F84B-4D2C-A347-5F7143AEE72F}" dt="2024-01-12T19:09:02.489" v="300" actId="1076"/>
          <ac:spMkLst>
            <pc:docMk/>
            <pc:sldMk cId="0" sldId="266"/>
            <ac:spMk id="32" creationId="{00000000-0000-0000-0000-000000000000}"/>
          </ac:spMkLst>
        </pc:spChg>
        <pc:spChg chg="mod">
          <ac:chgData name="Murugan, Senthil" userId="e6883651-b919-4e64-985b-40f58d687b81" providerId="ADAL" clId="{2D3AE441-F84B-4D2C-A347-5F7143AEE72F}" dt="2024-01-12T19:07:57.638" v="291" actId="1076"/>
          <ac:spMkLst>
            <pc:docMk/>
            <pc:sldMk cId="0" sldId="266"/>
            <ac:spMk id="36" creationId="{00000000-0000-0000-0000-000000000000}"/>
          </ac:spMkLst>
        </pc:spChg>
        <pc:spChg chg="mod">
          <ac:chgData name="Murugan, Senthil" userId="e6883651-b919-4e64-985b-40f58d687b81" providerId="ADAL" clId="{2D3AE441-F84B-4D2C-A347-5F7143AEE72F}" dt="2024-01-12T19:09:02.489" v="300" actId="1076"/>
          <ac:spMkLst>
            <pc:docMk/>
            <pc:sldMk cId="0" sldId="266"/>
            <ac:spMk id="37" creationId="{00000000-0000-0000-0000-000000000000}"/>
          </ac:spMkLst>
        </pc:spChg>
        <pc:grpChg chg="mod">
          <ac:chgData name="Murugan, Senthil" userId="e6883651-b919-4e64-985b-40f58d687b81" providerId="ADAL" clId="{2D3AE441-F84B-4D2C-A347-5F7143AEE72F}" dt="2024-01-12T19:09:02.489" v="300" actId="1076"/>
          <ac:grpSpMkLst>
            <pc:docMk/>
            <pc:sldMk cId="0" sldId="266"/>
            <ac:grpSpMk id="19" creationId="{00000000-0000-0000-0000-000000000000}"/>
          </ac:grpSpMkLst>
        </pc:grpChg>
        <pc:grpChg chg="mod">
          <ac:chgData name="Murugan, Senthil" userId="e6883651-b919-4e64-985b-40f58d687b81" providerId="ADAL" clId="{2D3AE441-F84B-4D2C-A347-5F7143AEE72F}" dt="2024-01-12T19:09:02.489" v="300" actId="1076"/>
          <ac:grpSpMkLst>
            <pc:docMk/>
            <pc:sldMk cId="0" sldId="266"/>
            <ac:grpSpMk id="21" creationId="{00000000-0000-0000-0000-000000000000}"/>
          </ac:grpSpMkLst>
        </pc:grpChg>
      </pc:sldChg>
      <pc:sldChg chg="addSp modSp mod">
        <pc:chgData name="Murugan, Senthil" userId="e6883651-b919-4e64-985b-40f58d687b81" providerId="ADAL" clId="{2D3AE441-F84B-4D2C-A347-5F7143AEE72F}" dt="2024-01-12T19:40:50.923" v="393" actId="1076"/>
        <pc:sldMkLst>
          <pc:docMk/>
          <pc:sldMk cId="0" sldId="267"/>
        </pc:sldMkLst>
        <pc:spChg chg="mod">
          <ac:chgData name="Murugan, Senthil" userId="e6883651-b919-4e64-985b-40f58d687b81" providerId="ADAL" clId="{2D3AE441-F84B-4D2C-A347-5F7143AEE72F}" dt="2024-01-12T19:12:29.129" v="359" actId="1076"/>
          <ac:spMkLst>
            <pc:docMk/>
            <pc:sldMk cId="0" sldId="267"/>
            <ac:spMk id="2" creationId="{00000000-0000-0000-0000-000000000000}"/>
          </ac:spMkLst>
        </pc:spChg>
        <pc:spChg chg="mod">
          <ac:chgData name="Murugan, Senthil" userId="e6883651-b919-4e64-985b-40f58d687b81" providerId="ADAL" clId="{2D3AE441-F84B-4D2C-A347-5F7143AEE72F}" dt="2024-01-12T19:40:50.923" v="393" actId="1076"/>
          <ac:spMkLst>
            <pc:docMk/>
            <pc:sldMk cId="0" sldId="267"/>
            <ac:spMk id="20" creationId="{00000000-0000-0000-0000-000000000000}"/>
          </ac:spMkLst>
        </pc:spChg>
        <pc:picChg chg="add mod">
          <ac:chgData name="Murugan, Senthil" userId="e6883651-b919-4e64-985b-40f58d687b81" providerId="ADAL" clId="{2D3AE441-F84B-4D2C-A347-5F7143AEE72F}" dt="2024-01-12T19:40:32.762" v="392"/>
          <ac:picMkLst>
            <pc:docMk/>
            <pc:sldMk cId="0" sldId="267"/>
            <ac:picMk id="28" creationId="{F22EA445-9206-E7F8-3DE8-181869BD6B76}"/>
          </ac:picMkLst>
        </pc:picChg>
      </pc:sldChg>
      <pc:sldChg chg="addSp delSp modSp mod">
        <pc:chgData name="Murugan, Senthil" userId="e6883651-b919-4e64-985b-40f58d687b81" providerId="ADAL" clId="{2D3AE441-F84B-4D2C-A347-5F7143AEE72F}" dt="2024-01-12T19:41:50.173" v="402" actId="1076"/>
        <pc:sldMkLst>
          <pc:docMk/>
          <pc:sldMk cId="0" sldId="268"/>
        </pc:sldMkLst>
        <pc:picChg chg="add del mod">
          <ac:chgData name="Murugan, Senthil" userId="e6883651-b919-4e64-985b-40f58d687b81" providerId="ADAL" clId="{2D3AE441-F84B-4D2C-A347-5F7143AEE72F}" dt="2024-01-12T19:41:13.036" v="397"/>
          <ac:picMkLst>
            <pc:docMk/>
            <pc:sldMk cId="0" sldId="268"/>
            <ac:picMk id="32" creationId="{A249F7CB-214C-DA14-291D-F027B3F3DF96}"/>
          </ac:picMkLst>
        </pc:picChg>
        <pc:picChg chg="add mod">
          <ac:chgData name="Murugan, Senthil" userId="e6883651-b919-4e64-985b-40f58d687b81" providerId="ADAL" clId="{2D3AE441-F84B-4D2C-A347-5F7143AEE72F}" dt="2024-01-12T19:41:50.173" v="402" actId="1076"/>
          <ac:picMkLst>
            <pc:docMk/>
            <pc:sldMk cId="0" sldId="268"/>
            <ac:picMk id="34" creationId="{D5C4A34D-AECB-1844-3AD4-91DFF66BE155}"/>
          </ac:picMkLst>
        </pc:picChg>
      </pc:sldChg>
      <pc:sldMasterChg chg="modSldLayout">
        <pc:chgData name="Murugan, Senthil" userId="e6883651-b919-4e64-985b-40f58d687b81" providerId="ADAL" clId="{2D3AE441-F84B-4D2C-A347-5F7143AEE72F}" dt="2024-01-12T19:37:32.074" v="375" actId="1076"/>
        <pc:sldMasterMkLst>
          <pc:docMk/>
          <pc:sldMasterMk cId="0" sldId="2147483648"/>
        </pc:sldMasterMkLst>
        <pc:sldLayoutChg chg="addSp delSp modSp mod">
          <pc:chgData name="Murugan, Senthil" userId="e6883651-b919-4e64-985b-40f58d687b81" providerId="ADAL" clId="{2D3AE441-F84B-4D2C-A347-5F7143AEE72F}" dt="2024-01-12T19:37:32.074" v="375" actId="1076"/>
          <pc:sldLayoutMkLst>
            <pc:docMk/>
            <pc:sldMasterMk cId="0" sldId="2147483648"/>
            <pc:sldLayoutMk cId="0" sldId="2147483654"/>
          </pc:sldLayoutMkLst>
          <pc:spChg chg="del">
            <ac:chgData name="Murugan, Senthil" userId="e6883651-b919-4e64-985b-40f58d687b81" providerId="ADAL" clId="{2D3AE441-F84B-4D2C-A347-5F7143AEE72F}" dt="2024-01-12T19:36:54.915" v="368" actId="478"/>
            <ac:spMkLst>
              <pc:docMk/>
              <pc:sldMasterMk cId="0" sldId="2147483648"/>
              <pc:sldLayoutMk cId="0" sldId="2147483654"/>
              <ac:spMk id="2" creationId="{00000000-0000-0000-0000-000000000000}"/>
            </ac:spMkLst>
          </pc:spChg>
          <pc:picChg chg="add mod">
            <ac:chgData name="Murugan, Senthil" userId="e6883651-b919-4e64-985b-40f58d687b81" providerId="ADAL" clId="{2D3AE441-F84B-4D2C-A347-5F7143AEE72F}" dt="2024-01-12T19:37:32.074" v="375" actId="1076"/>
            <ac:picMkLst>
              <pc:docMk/>
              <pc:sldMasterMk cId="0" sldId="2147483648"/>
              <pc:sldLayoutMk cId="0" sldId="2147483654"/>
              <ac:picMk id="7" creationId="{142F01FE-9831-23C3-B776-D9BC20F52C52}"/>
            </ac:picMkLst>
          </pc:picChg>
        </pc:sldLayoutChg>
        <pc:sldLayoutChg chg="addSp modSp mod">
          <pc:chgData name="Murugan, Senthil" userId="e6883651-b919-4e64-985b-40f58d687b81" providerId="ADAL" clId="{2D3AE441-F84B-4D2C-A347-5F7143AEE72F}" dt="2024-01-12T19:35:19.713" v="367" actId="14100"/>
          <pc:sldLayoutMkLst>
            <pc:docMk/>
            <pc:sldMasterMk cId="0" sldId="2147483648"/>
            <pc:sldLayoutMk cId="0" sldId="2147483655"/>
          </pc:sldLayoutMkLst>
          <pc:picChg chg="add mod">
            <ac:chgData name="Murugan, Senthil" userId="e6883651-b919-4e64-985b-40f58d687b81" providerId="ADAL" clId="{2D3AE441-F84B-4D2C-A347-5F7143AEE72F}" dt="2024-01-12T19:35:19.713" v="367" actId="14100"/>
            <ac:picMkLst>
              <pc:docMk/>
              <pc:sldMasterMk cId="0" sldId="2147483648"/>
              <pc:sldLayoutMk cId="0" sldId="2147483655"/>
              <ac:picMk id="6" creationId="{D6DA5EE7-88DF-4343-98C1-E2283C300B48}"/>
            </ac:picMkLst>
          </pc:picChg>
        </pc:sldLayoutChg>
      </pc:sldMasterChg>
    </pc:docChg>
  </pc:docChgLst>
  <pc:docChgLst>
    <pc:chgData name="Murugan, Senthil" userId="e6883651-b919-4e64-985b-40f58d687b81" providerId="ADAL" clId="{369013CB-5FB5-4501-B9D7-E14951C5924F}"/>
    <pc:docChg chg="undo custSel modSld">
      <pc:chgData name="Murugan, Senthil" userId="e6883651-b919-4e64-985b-40f58d687b81" providerId="ADAL" clId="{369013CB-5FB5-4501-B9D7-E14951C5924F}" dt="2024-01-16T20:38:50.664" v="838"/>
      <pc:docMkLst>
        <pc:docMk/>
      </pc:docMkLst>
      <pc:sldChg chg="modNotesTx">
        <pc:chgData name="Murugan, Senthil" userId="e6883651-b919-4e64-985b-40f58d687b81" providerId="ADAL" clId="{369013CB-5FB5-4501-B9D7-E14951C5924F}" dt="2024-01-16T20:24:23.370" v="749"/>
        <pc:sldMkLst>
          <pc:docMk/>
          <pc:sldMk cId="0" sldId="257"/>
        </pc:sldMkLst>
      </pc:sldChg>
      <pc:sldChg chg="modNotesTx">
        <pc:chgData name="Murugan, Senthil" userId="e6883651-b919-4e64-985b-40f58d687b81" providerId="ADAL" clId="{369013CB-5FB5-4501-B9D7-E14951C5924F}" dt="2024-01-16T20:25:24.325" v="766"/>
        <pc:sldMkLst>
          <pc:docMk/>
          <pc:sldMk cId="0" sldId="258"/>
        </pc:sldMkLst>
      </pc:sldChg>
      <pc:sldChg chg="modNotesTx">
        <pc:chgData name="Murugan, Senthil" userId="e6883651-b919-4e64-985b-40f58d687b81" providerId="ADAL" clId="{369013CB-5FB5-4501-B9D7-E14951C5924F}" dt="2024-01-16T20:27:13.057" v="786" actId="6549"/>
        <pc:sldMkLst>
          <pc:docMk/>
          <pc:sldMk cId="0" sldId="259"/>
        </pc:sldMkLst>
      </pc:sldChg>
      <pc:sldChg chg="addSp delSp modSp mod delAnim modAnim modNotesTx">
        <pc:chgData name="Murugan, Senthil" userId="e6883651-b919-4e64-985b-40f58d687b81" providerId="ADAL" clId="{369013CB-5FB5-4501-B9D7-E14951C5924F}" dt="2024-01-16T20:28:29.579" v="807" actId="20577"/>
        <pc:sldMkLst>
          <pc:docMk/>
          <pc:sldMk cId="0" sldId="260"/>
        </pc:sldMkLst>
        <pc:spChg chg="del">
          <ac:chgData name="Murugan, Senthil" userId="e6883651-b919-4e64-985b-40f58d687b81" providerId="ADAL" clId="{369013CB-5FB5-4501-B9D7-E14951C5924F}" dt="2024-01-16T18:22:53.891" v="93" actId="478"/>
          <ac:spMkLst>
            <pc:docMk/>
            <pc:sldMk cId="0" sldId="260"/>
            <ac:spMk id="2" creationId="{00000000-0000-0000-0000-000000000000}"/>
          </ac:spMkLst>
        </pc:spChg>
        <pc:spChg chg="mod">
          <ac:chgData name="Murugan, Senthil" userId="e6883651-b919-4e64-985b-40f58d687b81" providerId="ADAL" clId="{369013CB-5FB5-4501-B9D7-E14951C5924F}" dt="2024-01-16T18:13:57.483" v="30" actId="14100"/>
          <ac:spMkLst>
            <pc:docMk/>
            <pc:sldMk cId="0" sldId="260"/>
            <ac:spMk id="10" creationId="{00000000-0000-0000-0000-000000000000}"/>
          </ac:spMkLst>
        </pc:spChg>
        <pc:spChg chg="mod">
          <ac:chgData name="Murugan, Senthil" userId="e6883651-b919-4e64-985b-40f58d687b81" providerId="ADAL" clId="{369013CB-5FB5-4501-B9D7-E14951C5924F}" dt="2024-01-16T18:18:31.314" v="80" actId="255"/>
          <ac:spMkLst>
            <pc:docMk/>
            <pc:sldMk cId="0" sldId="260"/>
            <ac:spMk id="19" creationId="{00000000-0000-0000-0000-000000000000}"/>
          </ac:spMkLst>
        </pc:spChg>
        <pc:spChg chg="mod">
          <ac:chgData name="Murugan, Senthil" userId="e6883651-b919-4e64-985b-40f58d687b81" providerId="ADAL" clId="{369013CB-5FB5-4501-B9D7-E14951C5924F}" dt="2024-01-16T18:18:21.199" v="79" actId="255"/>
          <ac:spMkLst>
            <pc:docMk/>
            <pc:sldMk cId="0" sldId="260"/>
            <ac:spMk id="28" creationId="{00000000-0000-0000-0000-000000000000}"/>
          </ac:spMkLst>
        </pc:spChg>
        <pc:spChg chg="mod">
          <ac:chgData name="Murugan, Senthil" userId="e6883651-b919-4e64-985b-40f58d687b81" providerId="ADAL" clId="{369013CB-5FB5-4501-B9D7-E14951C5924F}" dt="2024-01-16T18:18:15.164" v="78" actId="255"/>
          <ac:spMkLst>
            <pc:docMk/>
            <pc:sldMk cId="0" sldId="260"/>
            <ac:spMk id="39" creationId="{00000000-0000-0000-0000-000000000000}"/>
          </ac:spMkLst>
        </pc:spChg>
        <pc:spChg chg="mod">
          <ac:chgData name="Murugan, Senthil" userId="e6883651-b919-4e64-985b-40f58d687b81" providerId="ADAL" clId="{369013CB-5FB5-4501-B9D7-E14951C5924F}" dt="2024-01-16T18:18:06.541" v="77" actId="255"/>
          <ac:spMkLst>
            <pc:docMk/>
            <pc:sldMk cId="0" sldId="260"/>
            <ac:spMk id="48" creationId="{00000000-0000-0000-0000-000000000000}"/>
          </ac:spMkLst>
        </pc:spChg>
        <pc:spChg chg="mod">
          <ac:chgData name="Murugan, Senthil" userId="e6883651-b919-4e64-985b-40f58d687b81" providerId="ADAL" clId="{369013CB-5FB5-4501-B9D7-E14951C5924F}" dt="2024-01-16T18:13:53.246" v="29" actId="14100"/>
          <ac:spMkLst>
            <pc:docMk/>
            <pc:sldMk cId="0" sldId="260"/>
            <ac:spMk id="51" creationId="{00000000-0000-0000-0000-000000000000}"/>
          </ac:spMkLst>
        </pc:spChg>
        <pc:spChg chg="mod">
          <ac:chgData name="Murugan, Senthil" userId="e6883651-b919-4e64-985b-40f58d687b81" providerId="ADAL" clId="{369013CB-5FB5-4501-B9D7-E14951C5924F}" dt="2024-01-16T18:16:28.638" v="35"/>
          <ac:spMkLst>
            <pc:docMk/>
            <pc:sldMk cId="0" sldId="260"/>
            <ac:spMk id="53" creationId="{3324ED61-EC14-19F9-19CD-A26DF9A8610A}"/>
          </ac:spMkLst>
        </pc:spChg>
        <pc:spChg chg="add mod ord">
          <ac:chgData name="Murugan, Senthil" userId="e6883651-b919-4e64-985b-40f58d687b81" providerId="ADAL" clId="{369013CB-5FB5-4501-B9D7-E14951C5924F}" dt="2024-01-16T18:39:22.406" v="209" actId="165"/>
          <ac:spMkLst>
            <pc:docMk/>
            <pc:sldMk cId="0" sldId="260"/>
            <ac:spMk id="54" creationId="{DD613EEF-73DA-F4FC-7781-2328B6239F89}"/>
          </ac:spMkLst>
        </pc:spChg>
        <pc:spChg chg="add mod">
          <ac:chgData name="Murugan, Senthil" userId="e6883651-b919-4e64-985b-40f58d687b81" providerId="ADAL" clId="{369013CB-5FB5-4501-B9D7-E14951C5924F}" dt="2024-01-16T18:37:57.304" v="207" actId="164"/>
          <ac:spMkLst>
            <pc:docMk/>
            <pc:sldMk cId="0" sldId="260"/>
            <ac:spMk id="55" creationId="{33A60879-E1F8-1045-DE6D-6F9662E851AB}"/>
          </ac:spMkLst>
        </pc:spChg>
        <pc:spChg chg="add mod ord">
          <ac:chgData name="Murugan, Senthil" userId="e6883651-b919-4e64-985b-40f58d687b81" providerId="ADAL" clId="{369013CB-5FB5-4501-B9D7-E14951C5924F}" dt="2024-01-16T18:37:57.304" v="207" actId="164"/>
          <ac:spMkLst>
            <pc:docMk/>
            <pc:sldMk cId="0" sldId="260"/>
            <ac:spMk id="56" creationId="{BB109096-63FD-411D-38B9-624A02AB2325}"/>
          </ac:spMkLst>
        </pc:spChg>
        <pc:spChg chg="add mod">
          <ac:chgData name="Murugan, Senthil" userId="e6883651-b919-4e64-985b-40f58d687b81" providerId="ADAL" clId="{369013CB-5FB5-4501-B9D7-E14951C5924F}" dt="2024-01-16T18:39:22.406" v="209" actId="165"/>
          <ac:spMkLst>
            <pc:docMk/>
            <pc:sldMk cId="0" sldId="260"/>
            <ac:spMk id="57" creationId="{5531202C-45DE-128B-6383-379ED12E89C5}"/>
          </ac:spMkLst>
        </pc:spChg>
        <pc:grpChg chg="del">
          <ac:chgData name="Murugan, Senthil" userId="e6883651-b919-4e64-985b-40f58d687b81" providerId="ADAL" clId="{369013CB-5FB5-4501-B9D7-E14951C5924F}" dt="2024-01-16T18:22:49.118" v="92" actId="478"/>
          <ac:grpSpMkLst>
            <pc:docMk/>
            <pc:sldMk cId="0" sldId="260"/>
            <ac:grpSpMk id="3" creationId="{00000000-0000-0000-0000-000000000000}"/>
          </ac:grpSpMkLst>
        </pc:grpChg>
        <pc:grpChg chg="mod">
          <ac:chgData name="Murugan, Senthil" userId="e6883651-b919-4e64-985b-40f58d687b81" providerId="ADAL" clId="{369013CB-5FB5-4501-B9D7-E14951C5924F}" dt="2024-01-16T18:14:41.903" v="34" actId="1076"/>
          <ac:grpSpMkLst>
            <pc:docMk/>
            <pc:sldMk cId="0" sldId="260"/>
            <ac:grpSpMk id="11" creationId="{00000000-0000-0000-0000-000000000000}"/>
          </ac:grpSpMkLst>
        </pc:grpChg>
        <pc:grpChg chg="mod">
          <ac:chgData name="Murugan, Senthil" userId="e6883651-b919-4e64-985b-40f58d687b81" providerId="ADAL" clId="{369013CB-5FB5-4501-B9D7-E14951C5924F}" dt="2024-01-16T18:14:31.490" v="33" actId="1076"/>
          <ac:grpSpMkLst>
            <pc:docMk/>
            <pc:sldMk cId="0" sldId="260"/>
            <ac:grpSpMk id="21" creationId="{00000000-0000-0000-0000-000000000000}"/>
          </ac:grpSpMkLst>
        </pc:grpChg>
        <pc:grpChg chg="mod">
          <ac:chgData name="Murugan, Senthil" userId="e6883651-b919-4e64-985b-40f58d687b81" providerId="ADAL" clId="{369013CB-5FB5-4501-B9D7-E14951C5924F}" dt="2024-01-16T18:14:10.819" v="32" actId="1076"/>
          <ac:grpSpMkLst>
            <pc:docMk/>
            <pc:sldMk cId="0" sldId="260"/>
            <ac:grpSpMk id="31" creationId="{00000000-0000-0000-0000-000000000000}"/>
          </ac:grpSpMkLst>
        </pc:grpChg>
        <pc:grpChg chg="mod">
          <ac:chgData name="Murugan, Senthil" userId="e6883651-b919-4e64-985b-40f58d687b81" providerId="ADAL" clId="{369013CB-5FB5-4501-B9D7-E14951C5924F}" dt="2024-01-16T18:14:05.908" v="31" actId="1076"/>
          <ac:grpSpMkLst>
            <pc:docMk/>
            <pc:sldMk cId="0" sldId="260"/>
            <ac:grpSpMk id="41" creationId="{00000000-0000-0000-0000-000000000000}"/>
          </ac:grpSpMkLst>
        </pc:grpChg>
        <pc:grpChg chg="add del mod">
          <ac:chgData name="Murugan, Senthil" userId="e6883651-b919-4e64-985b-40f58d687b81" providerId="ADAL" clId="{369013CB-5FB5-4501-B9D7-E14951C5924F}" dt="2024-01-16T18:17:37.282" v="73" actId="478"/>
          <ac:grpSpMkLst>
            <pc:docMk/>
            <pc:sldMk cId="0" sldId="260"/>
            <ac:grpSpMk id="52" creationId="{64322825-4FAD-3C4D-532A-9347C8563F64}"/>
          </ac:grpSpMkLst>
        </pc:grpChg>
        <pc:grpChg chg="add mod topLvl">
          <ac:chgData name="Murugan, Senthil" userId="e6883651-b919-4e64-985b-40f58d687b81" providerId="ADAL" clId="{369013CB-5FB5-4501-B9D7-E14951C5924F}" dt="2024-01-16T18:39:22.406" v="209" actId="165"/>
          <ac:grpSpMkLst>
            <pc:docMk/>
            <pc:sldMk cId="0" sldId="260"/>
            <ac:grpSpMk id="60" creationId="{7DBC45B2-1FF8-7D0A-8970-867EAD819111}"/>
          </ac:grpSpMkLst>
        </pc:grpChg>
        <pc:grpChg chg="add mod">
          <ac:chgData name="Murugan, Senthil" userId="e6883651-b919-4e64-985b-40f58d687b81" providerId="ADAL" clId="{369013CB-5FB5-4501-B9D7-E14951C5924F}" dt="2024-01-16T18:37:57.304" v="207" actId="164"/>
          <ac:grpSpMkLst>
            <pc:docMk/>
            <pc:sldMk cId="0" sldId="260"/>
            <ac:grpSpMk id="61" creationId="{ECF6F4CC-9A62-5F56-10B7-7AFC19944C31}"/>
          </ac:grpSpMkLst>
        </pc:grpChg>
        <pc:grpChg chg="add del mod">
          <ac:chgData name="Murugan, Senthil" userId="e6883651-b919-4e64-985b-40f58d687b81" providerId="ADAL" clId="{369013CB-5FB5-4501-B9D7-E14951C5924F}" dt="2024-01-16T18:39:22.406" v="209" actId="165"/>
          <ac:grpSpMkLst>
            <pc:docMk/>
            <pc:sldMk cId="0" sldId="260"/>
            <ac:grpSpMk id="62" creationId="{3552D861-712B-8CAD-1F51-B31CABA75075}"/>
          </ac:grpSpMkLst>
        </pc:grpChg>
        <pc:cxnChg chg="add mod topLvl">
          <ac:chgData name="Murugan, Senthil" userId="e6883651-b919-4e64-985b-40f58d687b81" providerId="ADAL" clId="{369013CB-5FB5-4501-B9D7-E14951C5924F}" dt="2024-01-16T18:39:22.406" v="209" actId="165"/>
          <ac:cxnSpMkLst>
            <pc:docMk/>
            <pc:sldMk cId="0" sldId="260"/>
            <ac:cxnSpMk id="59" creationId="{DED8D344-580B-1141-3F11-DC4F8C68A882}"/>
          </ac:cxnSpMkLst>
        </pc:cxnChg>
      </pc:sldChg>
      <pc:sldChg chg="modSp mod modNotesTx">
        <pc:chgData name="Murugan, Senthil" userId="e6883651-b919-4e64-985b-40f58d687b81" providerId="ADAL" clId="{369013CB-5FB5-4501-B9D7-E14951C5924F}" dt="2024-01-16T20:30:24.741" v="814" actId="20577"/>
        <pc:sldMkLst>
          <pc:docMk/>
          <pc:sldMk cId="0" sldId="261"/>
        </pc:sldMkLst>
        <pc:spChg chg="mod">
          <ac:chgData name="Murugan, Senthil" userId="e6883651-b919-4e64-985b-40f58d687b81" providerId="ADAL" clId="{369013CB-5FB5-4501-B9D7-E14951C5924F}" dt="2024-01-16T18:47:37.098" v="258" actId="20577"/>
          <ac:spMkLst>
            <pc:docMk/>
            <pc:sldMk cId="0" sldId="261"/>
            <ac:spMk id="37" creationId="{00000000-0000-0000-0000-000000000000}"/>
          </ac:spMkLst>
        </pc:spChg>
        <pc:spChg chg="mod">
          <ac:chgData name="Murugan, Senthil" userId="e6883651-b919-4e64-985b-40f58d687b81" providerId="ADAL" clId="{369013CB-5FB5-4501-B9D7-E14951C5924F}" dt="2024-01-16T18:47:45.627" v="270" actId="6549"/>
          <ac:spMkLst>
            <pc:docMk/>
            <pc:sldMk cId="0" sldId="261"/>
            <ac:spMk id="55" creationId="{00000000-0000-0000-0000-000000000000}"/>
          </ac:spMkLst>
        </pc:spChg>
      </pc:sldChg>
      <pc:sldChg chg="modNotesTx">
        <pc:chgData name="Murugan, Senthil" userId="e6883651-b919-4e64-985b-40f58d687b81" providerId="ADAL" clId="{369013CB-5FB5-4501-B9D7-E14951C5924F}" dt="2024-01-16T20:31:32.317" v="820" actId="20577"/>
        <pc:sldMkLst>
          <pc:docMk/>
          <pc:sldMk cId="0" sldId="262"/>
        </pc:sldMkLst>
      </pc:sldChg>
      <pc:sldChg chg="modNotesTx">
        <pc:chgData name="Murugan, Senthil" userId="e6883651-b919-4e64-985b-40f58d687b81" providerId="ADAL" clId="{369013CB-5FB5-4501-B9D7-E14951C5924F}" dt="2024-01-16T20:31:56.912" v="822" actId="20577"/>
        <pc:sldMkLst>
          <pc:docMk/>
          <pc:sldMk cId="0" sldId="263"/>
        </pc:sldMkLst>
      </pc:sldChg>
      <pc:sldChg chg="modSp modNotesTx">
        <pc:chgData name="Murugan, Senthil" userId="e6883651-b919-4e64-985b-40f58d687b81" providerId="ADAL" clId="{369013CB-5FB5-4501-B9D7-E14951C5924F}" dt="2024-01-16T20:32:46.110" v="832" actId="20577"/>
        <pc:sldMkLst>
          <pc:docMk/>
          <pc:sldMk cId="0" sldId="264"/>
        </pc:sldMkLst>
        <pc:spChg chg="mod">
          <ac:chgData name="Murugan, Senthil" userId="e6883651-b919-4e64-985b-40f58d687b81" providerId="ADAL" clId="{369013CB-5FB5-4501-B9D7-E14951C5924F}" dt="2024-01-16T18:52:33.620" v="306" actId="6549"/>
          <ac:spMkLst>
            <pc:docMk/>
            <pc:sldMk cId="0" sldId="264"/>
            <ac:spMk id="22" creationId="{00000000-0000-0000-0000-000000000000}"/>
          </ac:spMkLst>
        </pc:spChg>
      </pc:sldChg>
      <pc:sldChg chg="modNotesTx">
        <pc:chgData name="Murugan, Senthil" userId="e6883651-b919-4e64-985b-40f58d687b81" providerId="ADAL" clId="{369013CB-5FB5-4501-B9D7-E14951C5924F}" dt="2024-01-16T20:38:50.664" v="838"/>
        <pc:sldMkLst>
          <pc:docMk/>
          <pc:sldMk cId="0" sldId="266"/>
        </pc:sldMkLst>
      </pc:sldChg>
      <pc:sldChg chg="addSp delSp modSp mod">
        <pc:chgData name="Murugan, Senthil" userId="e6883651-b919-4e64-985b-40f58d687b81" providerId="ADAL" clId="{369013CB-5FB5-4501-B9D7-E14951C5924F}" dt="2024-01-16T19:22:18.777" v="747" actId="732"/>
        <pc:sldMkLst>
          <pc:docMk/>
          <pc:sldMk cId="0" sldId="267"/>
        </pc:sldMkLst>
        <pc:spChg chg="mod">
          <ac:chgData name="Murugan, Senthil" userId="e6883651-b919-4e64-985b-40f58d687b81" providerId="ADAL" clId="{369013CB-5FB5-4501-B9D7-E14951C5924F}" dt="2024-01-16T19:16:04.291" v="694" actId="164"/>
          <ac:spMkLst>
            <pc:docMk/>
            <pc:sldMk cId="0" sldId="267"/>
            <ac:spMk id="2" creationId="{00000000-0000-0000-0000-000000000000}"/>
          </ac:spMkLst>
        </pc:spChg>
        <pc:spChg chg="mod ord">
          <ac:chgData name="Murugan, Senthil" userId="e6883651-b919-4e64-985b-40f58d687b81" providerId="ADAL" clId="{369013CB-5FB5-4501-B9D7-E14951C5924F}" dt="2024-01-16T19:17:22.061" v="705" actId="164"/>
          <ac:spMkLst>
            <pc:docMk/>
            <pc:sldMk cId="0" sldId="267"/>
            <ac:spMk id="7" creationId="{00000000-0000-0000-0000-000000000000}"/>
          </ac:spMkLst>
        </pc:spChg>
        <pc:spChg chg="mod ord topLvl">
          <ac:chgData name="Murugan, Senthil" userId="e6883651-b919-4e64-985b-40f58d687b81" providerId="ADAL" clId="{369013CB-5FB5-4501-B9D7-E14951C5924F}" dt="2024-01-16T19:15:32.341" v="690" actId="338"/>
          <ac:spMkLst>
            <pc:docMk/>
            <pc:sldMk cId="0" sldId="267"/>
            <ac:spMk id="13" creationId="{00000000-0000-0000-0000-000000000000}"/>
          </ac:spMkLst>
        </pc:spChg>
        <pc:spChg chg="mod ord topLvl">
          <ac:chgData name="Murugan, Senthil" userId="e6883651-b919-4e64-985b-40f58d687b81" providerId="ADAL" clId="{369013CB-5FB5-4501-B9D7-E14951C5924F}" dt="2024-01-16T19:15:32.341" v="690" actId="338"/>
          <ac:spMkLst>
            <pc:docMk/>
            <pc:sldMk cId="0" sldId="267"/>
            <ac:spMk id="14" creationId="{00000000-0000-0000-0000-000000000000}"/>
          </ac:spMkLst>
        </pc:spChg>
        <pc:spChg chg="mod topLvl">
          <ac:chgData name="Murugan, Senthil" userId="e6883651-b919-4e64-985b-40f58d687b81" providerId="ADAL" clId="{369013CB-5FB5-4501-B9D7-E14951C5924F}" dt="2024-01-16T19:17:28.298" v="706" actId="165"/>
          <ac:spMkLst>
            <pc:docMk/>
            <pc:sldMk cId="0" sldId="267"/>
            <ac:spMk id="23" creationId="{00000000-0000-0000-0000-000000000000}"/>
          </ac:spMkLst>
        </pc:spChg>
        <pc:spChg chg="mod topLvl">
          <ac:chgData name="Murugan, Senthil" userId="e6883651-b919-4e64-985b-40f58d687b81" providerId="ADAL" clId="{369013CB-5FB5-4501-B9D7-E14951C5924F}" dt="2024-01-16T19:17:28.298" v="706" actId="165"/>
          <ac:spMkLst>
            <pc:docMk/>
            <pc:sldMk cId="0" sldId="267"/>
            <ac:spMk id="24" creationId="{00000000-0000-0000-0000-000000000000}"/>
          </ac:spMkLst>
        </pc:spChg>
        <pc:spChg chg="mod">
          <ac:chgData name="Murugan, Senthil" userId="e6883651-b919-4e64-985b-40f58d687b81" providerId="ADAL" clId="{369013CB-5FB5-4501-B9D7-E14951C5924F}" dt="2024-01-16T18:54:59.624" v="379" actId="6549"/>
          <ac:spMkLst>
            <pc:docMk/>
            <pc:sldMk cId="0" sldId="267"/>
            <ac:spMk id="26" creationId="{00000000-0000-0000-0000-000000000000}"/>
          </ac:spMkLst>
        </pc:spChg>
        <pc:grpChg chg="del mod">
          <ac:chgData name="Murugan, Senthil" userId="e6883651-b919-4e64-985b-40f58d687b81" providerId="ADAL" clId="{369013CB-5FB5-4501-B9D7-E14951C5924F}" dt="2024-01-16T19:01:46.506" v="553" actId="165"/>
          <ac:grpSpMkLst>
            <pc:docMk/>
            <pc:sldMk cId="0" sldId="267"/>
            <ac:grpSpMk id="12" creationId="{00000000-0000-0000-0000-000000000000}"/>
          </ac:grpSpMkLst>
        </pc:grpChg>
        <pc:grpChg chg="add mod">
          <ac:chgData name="Murugan, Senthil" userId="e6883651-b919-4e64-985b-40f58d687b81" providerId="ADAL" clId="{369013CB-5FB5-4501-B9D7-E14951C5924F}" dt="2024-01-16T19:15:23.177" v="689" actId="164"/>
          <ac:grpSpMkLst>
            <pc:docMk/>
            <pc:sldMk cId="0" sldId="267"/>
            <ac:grpSpMk id="31" creationId="{63E72224-003D-5125-8BAE-F427C988AB9B}"/>
          </ac:grpSpMkLst>
        </pc:grpChg>
        <pc:grpChg chg="add mod">
          <ac:chgData name="Murugan, Senthil" userId="e6883651-b919-4e64-985b-40f58d687b81" providerId="ADAL" clId="{369013CB-5FB5-4501-B9D7-E14951C5924F}" dt="2024-01-16T19:18:28.399" v="711" actId="164"/>
          <ac:grpSpMkLst>
            <pc:docMk/>
            <pc:sldMk cId="0" sldId="267"/>
            <ac:grpSpMk id="32" creationId="{A8C7B642-9E28-A143-9F63-FE44CE6D6246}"/>
          </ac:grpSpMkLst>
        </pc:grpChg>
        <pc:grpChg chg="add mod">
          <ac:chgData name="Murugan, Senthil" userId="e6883651-b919-4e64-985b-40f58d687b81" providerId="ADAL" clId="{369013CB-5FB5-4501-B9D7-E14951C5924F}" dt="2024-01-16T19:15:46.195" v="692" actId="164"/>
          <ac:grpSpMkLst>
            <pc:docMk/>
            <pc:sldMk cId="0" sldId="267"/>
            <ac:grpSpMk id="33" creationId="{0E3B475E-4C9D-4894-90A5-E48252B5CCA8}"/>
          </ac:grpSpMkLst>
        </pc:grpChg>
        <pc:grpChg chg="add mod">
          <ac:chgData name="Murugan, Senthil" userId="e6883651-b919-4e64-985b-40f58d687b81" providerId="ADAL" clId="{369013CB-5FB5-4501-B9D7-E14951C5924F}" dt="2024-01-16T19:16:04.291" v="694" actId="164"/>
          <ac:grpSpMkLst>
            <pc:docMk/>
            <pc:sldMk cId="0" sldId="267"/>
            <ac:grpSpMk id="34" creationId="{01A3675A-A9FF-E521-D2F4-AE0C67C46EDA}"/>
          </ac:grpSpMkLst>
        </pc:grpChg>
        <pc:grpChg chg="add del mod">
          <ac:chgData name="Murugan, Senthil" userId="e6883651-b919-4e64-985b-40f58d687b81" providerId="ADAL" clId="{369013CB-5FB5-4501-B9D7-E14951C5924F}" dt="2024-01-16T19:17:28.298" v="706" actId="165"/>
          <ac:grpSpMkLst>
            <pc:docMk/>
            <pc:sldMk cId="0" sldId="267"/>
            <ac:grpSpMk id="35" creationId="{6AEA94F6-976F-C679-F1D8-AD79020660BD}"/>
          </ac:grpSpMkLst>
        </pc:grpChg>
        <pc:grpChg chg="add mod">
          <ac:chgData name="Murugan, Senthil" userId="e6883651-b919-4e64-985b-40f58d687b81" providerId="ADAL" clId="{369013CB-5FB5-4501-B9D7-E14951C5924F}" dt="2024-01-16T19:16:47.723" v="701" actId="164"/>
          <ac:grpSpMkLst>
            <pc:docMk/>
            <pc:sldMk cId="0" sldId="267"/>
            <ac:grpSpMk id="36" creationId="{10FD3BBA-36CD-21A1-173F-A95324AA890B}"/>
          </ac:grpSpMkLst>
        </pc:grpChg>
        <pc:grpChg chg="add mod">
          <ac:chgData name="Murugan, Senthil" userId="e6883651-b919-4e64-985b-40f58d687b81" providerId="ADAL" clId="{369013CB-5FB5-4501-B9D7-E14951C5924F}" dt="2024-01-16T19:17:02.022" v="703" actId="164"/>
          <ac:grpSpMkLst>
            <pc:docMk/>
            <pc:sldMk cId="0" sldId="267"/>
            <ac:grpSpMk id="37" creationId="{0B1A4C4F-6EB6-7D1E-25F5-DB494D8367E1}"/>
          </ac:grpSpMkLst>
        </pc:grpChg>
        <pc:grpChg chg="add mod">
          <ac:chgData name="Murugan, Senthil" userId="e6883651-b919-4e64-985b-40f58d687b81" providerId="ADAL" clId="{369013CB-5FB5-4501-B9D7-E14951C5924F}" dt="2024-01-16T19:17:22.061" v="705" actId="164"/>
          <ac:grpSpMkLst>
            <pc:docMk/>
            <pc:sldMk cId="0" sldId="267"/>
            <ac:grpSpMk id="38" creationId="{BFFC432C-6EAD-9499-A31D-52AF9EBB6922}"/>
          </ac:grpSpMkLst>
        </pc:grpChg>
        <pc:grpChg chg="add mod">
          <ac:chgData name="Murugan, Senthil" userId="e6883651-b919-4e64-985b-40f58d687b81" providerId="ADAL" clId="{369013CB-5FB5-4501-B9D7-E14951C5924F}" dt="2024-01-16T19:18:28.399" v="711" actId="164"/>
          <ac:grpSpMkLst>
            <pc:docMk/>
            <pc:sldMk cId="0" sldId="267"/>
            <ac:grpSpMk id="39" creationId="{2E70533E-7707-5343-BB3C-EBCA5B1D6A7E}"/>
          </ac:grpSpMkLst>
        </pc:grpChg>
        <pc:picChg chg="add mod topLvl modCrop">
          <ac:chgData name="Murugan, Senthil" userId="e6883651-b919-4e64-985b-40f58d687b81" providerId="ADAL" clId="{369013CB-5FB5-4501-B9D7-E14951C5924F}" dt="2024-01-16T19:22:18.777" v="747" actId="732"/>
          <ac:picMkLst>
            <pc:docMk/>
            <pc:sldMk cId="0" sldId="267"/>
            <ac:picMk id="30" creationId="{3C6E9B93-EFF4-577F-F77D-C47781439F26}"/>
          </ac:picMkLst>
        </pc:picChg>
        <pc:picChg chg="add del mod">
          <ac:chgData name="Murugan, Senthil" userId="e6883651-b919-4e64-985b-40f58d687b81" providerId="ADAL" clId="{369013CB-5FB5-4501-B9D7-E14951C5924F}" dt="2024-01-16T18:54:11.697" v="310"/>
          <ac:picMkLst>
            <pc:docMk/>
            <pc:sldMk cId="0" sldId="267"/>
            <ac:picMk id="1026" creationId="{A31A7BC9-D33A-7751-C3E0-B99DDDDA2D50}"/>
          </ac:picMkLst>
        </pc:picChg>
        <pc:picChg chg="add del mod">
          <ac:chgData name="Murugan, Senthil" userId="e6883651-b919-4e64-985b-40f58d687b81" providerId="ADAL" clId="{369013CB-5FB5-4501-B9D7-E14951C5924F}" dt="2024-01-16T19:06:43.684" v="557" actId="478"/>
          <ac:picMkLst>
            <pc:docMk/>
            <pc:sldMk cId="0" sldId="267"/>
            <ac:picMk id="1028" creationId="{5123548C-FE75-0BC6-0D5B-88A66B3B49F0}"/>
          </ac:picMkLst>
        </pc:picChg>
      </pc:sldChg>
    </pc:docChg>
  </pc:docChgLst>
  <pc:docChgLst>
    <pc:chgData name="Murugan, Senthil" userId="e6883651-b919-4e64-985b-40f58d687b81" providerId="ADAL" clId="{78C746F2-5606-4EBF-825C-6F6533E6DD71}"/>
    <pc:docChg chg="mod modMainMaster">
      <pc:chgData name="Murugan, Senthil" userId="e6883651-b919-4e64-985b-40f58d687b81" providerId="ADAL" clId="{78C746F2-5606-4EBF-825C-6F6533E6DD71}" dt="2024-01-10T18:57:17.812" v="1" actId="33475"/>
      <pc:docMkLst>
        <pc:docMk/>
      </pc:docMkLst>
      <pc:sldMasterChg chg="addSp mod">
        <pc:chgData name="Murugan, Senthil" userId="e6883651-b919-4e64-985b-40f58d687b81" providerId="ADAL" clId="{78C746F2-5606-4EBF-825C-6F6533E6DD71}" dt="2024-01-10T18:57:17.801" v="0" actId="33475"/>
        <pc:sldMasterMkLst>
          <pc:docMk/>
          <pc:sldMasterMk cId="0" sldId="2147483648"/>
        </pc:sldMasterMkLst>
        <pc:spChg chg="add">
          <ac:chgData name="Murugan, Senthil" userId="e6883651-b919-4e64-985b-40f58d687b81" providerId="ADAL" clId="{78C746F2-5606-4EBF-825C-6F6533E6DD71}" dt="2024-01-10T18:57:17.801" v="0" actId="33475"/>
          <ac:spMkLst>
            <pc:docMk/>
            <pc:sldMasterMk cId="0" sldId="2147483648"/>
            <ac:spMk id="8" creationId="{A25A08A0-D974-56CD-76E5-E2FE1A24EC1F}"/>
          </ac:spMkLst>
        </pc:spChg>
      </pc:sldMasterChg>
    </pc:docChg>
  </pc:docChgLst>
  <pc:docChgLst>
    <pc:chgData name="Murugan, Senthil" userId="e6883651-b919-4e64-985b-40f58d687b81" providerId="ADAL" clId="{D3D49B4B-ADAC-4AAA-A2E9-58F0676DE61A}"/>
    <pc:docChg chg="undo custSel modSld">
      <pc:chgData name="Murugan, Senthil" userId="e6883651-b919-4e64-985b-40f58d687b81" providerId="ADAL" clId="{D3D49B4B-ADAC-4AAA-A2E9-58F0676DE61A}" dt="2024-01-11T19:30:54.827" v="65"/>
      <pc:docMkLst>
        <pc:docMk/>
      </pc:docMkLst>
      <pc:sldChg chg="delSp modSp mod modTransition delAnim modAnim">
        <pc:chgData name="Murugan, Senthil" userId="e6883651-b919-4e64-985b-40f58d687b81" providerId="ADAL" clId="{D3D49B4B-ADAC-4AAA-A2E9-58F0676DE61A}" dt="2024-01-11T19:23:20.950" v="33"/>
        <pc:sldMkLst>
          <pc:docMk/>
          <pc:sldMk cId="0" sldId="256"/>
        </pc:sldMkLst>
        <pc:spChg chg="mod">
          <ac:chgData name="Murugan, Senthil" userId="e6883651-b919-4e64-985b-40f58d687b81" providerId="ADAL" clId="{D3D49B4B-ADAC-4AAA-A2E9-58F0676DE61A}" dt="2024-01-11T19:08:11.607" v="15" actId="14100"/>
          <ac:spMkLst>
            <pc:docMk/>
            <pc:sldMk cId="0" sldId="256"/>
            <ac:spMk id="5" creationId="{00000000-0000-0000-0000-000000000000}"/>
          </ac:spMkLst>
        </pc:spChg>
        <pc:spChg chg="mod">
          <ac:chgData name="Murugan, Senthil" userId="e6883651-b919-4e64-985b-40f58d687b81" providerId="ADAL" clId="{D3D49B4B-ADAC-4AAA-A2E9-58F0676DE61A}" dt="2024-01-11T19:08:29.661" v="18" actId="1076"/>
          <ac:spMkLst>
            <pc:docMk/>
            <pc:sldMk cId="0" sldId="256"/>
            <ac:spMk id="17" creationId="{00000000-0000-0000-0000-000000000000}"/>
          </ac:spMkLst>
        </pc:spChg>
        <pc:grpChg chg="mod">
          <ac:chgData name="Murugan, Senthil" userId="e6883651-b919-4e64-985b-40f58d687b81" providerId="ADAL" clId="{D3D49B4B-ADAC-4AAA-A2E9-58F0676DE61A}" dt="2024-01-11T19:08:16.160" v="16" actId="14100"/>
          <ac:grpSpMkLst>
            <pc:docMk/>
            <pc:sldMk cId="0" sldId="256"/>
            <ac:grpSpMk id="2" creationId="{00000000-0000-0000-0000-000000000000}"/>
          </ac:grpSpMkLst>
        </pc:grpChg>
        <pc:grpChg chg="mod">
          <ac:chgData name="Murugan, Senthil" userId="e6883651-b919-4e64-985b-40f58d687b81" providerId="ADAL" clId="{D3D49B4B-ADAC-4AAA-A2E9-58F0676DE61A}" dt="2024-01-11T19:08:38.320" v="19" actId="14100"/>
          <ac:grpSpMkLst>
            <pc:docMk/>
            <pc:sldMk cId="0" sldId="256"/>
            <ac:grpSpMk id="7" creationId="{00000000-0000-0000-0000-000000000000}"/>
          </ac:grpSpMkLst>
        </pc:grpChg>
        <pc:picChg chg="del">
          <ac:chgData name="Murugan, Senthil" userId="e6883651-b919-4e64-985b-40f58d687b81" providerId="ADAL" clId="{D3D49B4B-ADAC-4AAA-A2E9-58F0676DE61A}" dt="2024-01-11T18:57:49.425" v="0" actId="478"/>
          <ac:picMkLst>
            <pc:docMk/>
            <pc:sldMk cId="0" sldId="256"/>
            <ac:picMk id="18" creationId="{00000000-0000-0000-0000-000000000000}"/>
          </ac:picMkLst>
        </pc:picChg>
      </pc:sldChg>
      <pc:sldChg chg="modSp mod modAnim">
        <pc:chgData name="Murugan, Senthil" userId="e6883651-b919-4e64-985b-40f58d687b81" providerId="ADAL" clId="{D3D49B4B-ADAC-4AAA-A2E9-58F0676DE61A}" dt="2024-01-11T19:25:43.279" v="45"/>
        <pc:sldMkLst>
          <pc:docMk/>
          <pc:sldMk cId="0" sldId="257"/>
        </pc:sldMkLst>
        <pc:spChg chg="mod">
          <ac:chgData name="Murugan, Senthil" userId="e6883651-b919-4e64-985b-40f58d687b81" providerId="ADAL" clId="{D3D49B4B-ADAC-4AAA-A2E9-58F0676DE61A}" dt="2024-01-11T19:20:20.332" v="20" actId="14100"/>
          <ac:spMkLst>
            <pc:docMk/>
            <pc:sldMk cId="0" sldId="257"/>
            <ac:spMk id="11" creationId="{00000000-0000-0000-0000-000000000000}"/>
          </ac:spMkLst>
        </pc:spChg>
      </pc:sldChg>
      <pc:sldChg chg="modAnim">
        <pc:chgData name="Murugan, Senthil" userId="e6883651-b919-4e64-985b-40f58d687b81" providerId="ADAL" clId="{D3D49B4B-ADAC-4AAA-A2E9-58F0676DE61A}" dt="2024-01-11T19:28:31.984" v="54"/>
        <pc:sldMkLst>
          <pc:docMk/>
          <pc:sldMk cId="0" sldId="258"/>
        </pc:sldMkLst>
      </pc:sldChg>
      <pc:sldChg chg="modAnim">
        <pc:chgData name="Murugan, Senthil" userId="e6883651-b919-4e64-985b-40f58d687b81" providerId="ADAL" clId="{D3D49B4B-ADAC-4AAA-A2E9-58F0676DE61A}" dt="2024-01-11T19:30:54.827" v="65"/>
        <pc:sldMkLst>
          <pc:docMk/>
          <pc:sldMk cId="0" sldId="259"/>
        </pc:sldMkLst>
      </pc:sldChg>
      <pc:sldChg chg="modSp mod">
        <pc:chgData name="Murugan, Senthil" userId="e6883651-b919-4e64-985b-40f58d687b81" providerId="ADAL" clId="{D3D49B4B-ADAC-4AAA-A2E9-58F0676DE61A}" dt="2024-01-11T19:21:55.914" v="29" actId="14100"/>
        <pc:sldMkLst>
          <pc:docMk/>
          <pc:sldMk cId="0" sldId="260"/>
        </pc:sldMkLst>
        <pc:spChg chg="mod">
          <ac:chgData name="Murugan, Senthil" userId="e6883651-b919-4e64-985b-40f58d687b81" providerId="ADAL" clId="{D3D49B4B-ADAC-4AAA-A2E9-58F0676DE61A}" dt="2024-01-11T19:21:39.790" v="27" actId="1076"/>
          <ac:spMkLst>
            <pc:docMk/>
            <pc:sldMk cId="0" sldId="260"/>
            <ac:spMk id="2" creationId="{00000000-0000-0000-0000-000000000000}"/>
          </ac:spMkLst>
        </pc:spChg>
        <pc:grpChg chg="mod">
          <ac:chgData name="Murugan, Senthil" userId="e6883651-b919-4e64-985b-40f58d687b81" providerId="ADAL" clId="{D3D49B4B-ADAC-4AAA-A2E9-58F0676DE61A}" dt="2024-01-11T19:20:47.009" v="22" actId="1076"/>
          <ac:grpSpMkLst>
            <pc:docMk/>
            <pc:sldMk cId="0" sldId="260"/>
            <ac:grpSpMk id="3" creationId="{00000000-0000-0000-0000-000000000000}"/>
          </ac:grpSpMkLst>
        </pc:grpChg>
        <pc:grpChg chg="mod">
          <ac:chgData name="Murugan, Senthil" userId="e6883651-b919-4e64-985b-40f58d687b81" providerId="ADAL" clId="{D3D49B4B-ADAC-4AAA-A2E9-58F0676DE61A}" dt="2024-01-11T19:21:55.914" v="29" actId="14100"/>
          <ac:grpSpMkLst>
            <pc:docMk/>
            <pc:sldMk cId="0" sldId="260"/>
            <ac:grpSpMk id="6" creationId="{00000000-0000-0000-0000-000000000000}"/>
          </ac:grpSpMkLst>
        </pc:grpChg>
      </pc:sldChg>
    </pc:docChg>
  </pc:docChgLst>
  <pc:docChgLst>
    <pc:chgData name="Murugan, Senthil" userId="e6883651-b919-4e64-985b-40f58d687b81" providerId="ADAL" clId="{8D1705AD-A0B6-4233-8B5E-CD3BD7D93878}"/>
    <pc:docChg chg="delSld">
      <pc:chgData name="Murugan, Senthil" userId="e6883651-b919-4e64-985b-40f58d687b81" providerId="ADAL" clId="{8D1705AD-A0B6-4233-8B5E-CD3BD7D93878}" dt="2024-01-11T18:55:00.228" v="0" actId="47"/>
      <pc:docMkLst>
        <pc:docMk/>
      </pc:docMkLst>
      <pc:sldChg chg="del">
        <pc:chgData name="Murugan, Senthil" userId="e6883651-b919-4e64-985b-40f58d687b81" providerId="ADAL" clId="{8D1705AD-A0B6-4233-8B5E-CD3BD7D93878}" dt="2024-01-11T18:55:00.228" v="0" actId="47"/>
        <pc:sldMkLst>
          <pc:docMk/>
          <pc:sldMk cId="0" sldId="269"/>
        </pc:sldMkLst>
      </pc:sldChg>
      <pc:sldChg chg="del">
        <pc:chgData name="Murugan, Senthil" userId="e6883651-b919-4e64-985b-40f58d687b81" providerId="ADAL" clId="{8D1705AD-A0B6-4233-8B5E-CD3BD7D93878}" dt="2024-01-11T18:55:00.228" v="0" actId="47"/>
        <pc:sldMkLst>
          <pc:docMk/>
          <pc:sldMk cId="0" sldId="270"/>
        </pc:sldMkLst>
      </pc:sldChg>
      <pc:sldChg chg="del">
        <pc:chgData name="Murugan, Senthil" userId="e6883651-b919-4e64-985b-40f58d687b81" providerId="ADAL" clId="{8D1705AD-A0B6-4233-8B5E-CD3BD7D93878}" dt="2024-01-11T18:55:00.228" v="0" actId="47"/>
        <pc:sldMkLst>
          <pc:docMk/>
          <pc:sldMk cId="0" sldId="271"/>
        </pc:sldMkLst>
      </pc:sldChg>
      <pc:sldChg chg="del">
        <pc:chgData name="Murugan, Senthil" userId="e6883651-b919-4e64-985b-40f58d687b81" providerId="ADAL" clId="{8D1705AD-A0B6-4233-8B5E-CD3BD7D93878}" dt="2024-01-11T18:55:00.228" v="0" actId="47"/>
        <pc:sldMkLst>
          <pc:docMk/>
          <pc:sldMk cId="0" sldId="272"/>
        </pc:sldMkLst>
      </pc:sldChg>
      <pc:sldChg chg="del">
        <pc:chgData name="Murugan, Senthil" userId="e6883651-b919-4e64-985b-40f58d687b81" providerId="ADAL" clId="{8D1705AD-A0B6-4233-8B5E-CD3BD7D93878}" dt="2024-01-11T18:55:00.228" v="0" actId="47"/>
        <pc:sldMkLst>
          <pc:docMk/>
          <pc:sldMk cId="0" sldId="273"/>
        </pc:sldMkLst>
      </pc:sldChg>
      <pc:sldChg chg="del">
        <pc:chgData name="Murugan, Senthil" userId="e6883651-b919-4e64-985b-40f58d687b81" providerId="ADAL" clId="{8D1705AD-A0B6-4233-8B5E-CD3BD7D93878}" dt="2024-01-11T18:55:00.228" v="0" actId="47"/>
        <pc:sldMkLst>
          <pc:docMk/>
          <pc:sldMk cId="0" sldId="274"/>
        </pc:sldMkLst>
      </pc:sldChg>
      <pc:sldChg chg="del">
        <pc:chgData name="Murugan, Senthil" userId="e6883651-b919-4e64-985b-40f58d687b81" providerId="ADAL" clId="{8D1705AD-A0B6-4233-8B5E-CD3BD7D93878}" dt="2024-01-11T18:55:00.228" v="0" actId="47"/>
        <pc:sldMkLst>
          <pc:docMk/>
          <pc:sldMk cId="0" sldId="275"/>
        </pc:sldMkLst>
      </pc:sldChg>
      <pc:sldChg chg="del">
        <pc:chgData name="Murugan, Senthil" userId="e6883651-b919-4e64-985b-40f58d687b81" providerId="ADAL" clId="{8D1705AD-A0B6-4233-8B5E-CD3BD7D93878}" dt="2024-01-11T18:55:00.228" v="0" actId="47"/>
        <pc:sldMkLst>
          <pc:docMk/>
          <pc:sldMk cId="0" sldId="276"/>
        </pc:sldMkLst>
      </pc:sldChg>
      <pc:sldChg chg="del">
        <pc:chgData name="Murugan, Senthil" userId="e6883651-b919-4e64-985b-40f58d687b81" providerId="ADAL" clId="{8D1705AD-A0B6-4233-8B5E-CD3BD7D93878}" dt="2024-01-11T18:55:00.228" v="0" actId="47"/>
        <pc:sldMkLst>
          <pc:docMk/>
          <pc:sldMk cId="0" sldId="277"/>
        </pc:sldMkLst>
      </pc:sldChg>
      <pc:sldChg chg="del">
        <pc:chgData name="Murugan, Senthil" userId="e6883651-b919-4e64-985b-40f58d687b81" providerId="ADAL" clId="{8D1705AD-A0B6-4233-8B5E-CD3BD7D93878}" dt="2024-01-11T18:55:00.228" v="0" actId="47"/>
        <pc:sldMkLst>
          <pc:docMk/>
          <pc:sldMk cId="0" sldId="278"/>
        </pc:sldMkLst>
      </pc:sldChg>
      <pc:sldChg chg="del">
        <pc:chgData name="Murugan, Senthil" userId="e6883651-b919-4e64-985b-40f58d687b81" providerId="ADAL" clId="{8D1705AD-A0B6-4233-8B5E-CD3BD7D93878}" dt="2024-01-11T18:55:00.228" v="0" actId="47"/>
        <pc:sldMkLst>
          <pc:docMk/>
          <pc:sldMk cId="0" sldId="279"/>
        </pc:sldMkLst>
      </pc:sldChg>
      <pc:sldChg chg="del">
        <pc:chgData name="Murugan, Senthil" userId="e6883651-b919-4e64-985b-40f58d687b81" providerId="ADAL" clId="{8D1705AD-A0B6-4233-8B5E-CD3BD7D93878}" dt="2024-01-11T18:55:00.228" v="0" actId="47"/>
        <pc:sldMkLst>
          <pc:docMk/>
          <pc:sldMk cId="0" sldId="280"/>
        </pc:sldMkLst>
      </pc:sldChg>
      <pc:sldChg chg="del">
        <pc:chgData name="Murugan, Senthil" userId="e6883651-b919-4e64-985b-40f58d687b81" providerId="ADAL" clId="{8D1705AD-A0B6-4233-8B5E-CD3BD7D93878}" dt="2024-01-11T18:55:00.228" v="0" actId="47"/>
        <pc:sldMkLst>
          <pc:docMk/>
          <pc:sldMk cId="0" sldId="281"/>
        </pc:sldMkLst>
      </pc:sldChg>
      <pc:sldChg chg="del">
        <pc:chgData name="Murugan, Senthil" userId="e6883651-b919-4e64-985b-40f58d687b81" providerId="ADAL" clId="{8D1705AD-A0B6-4233-8B5E-CD3BD7D93878}" dt="2024-01-11T18:55:00.228" v="0" actId="47"/>
        <pc:sldMkLst>
          <pc:docMk/>
          <pc:sldMk cId="0" sldId="282"/>
        </pc:sldMkLst>
      </pc:sldChg>
      <pc:sldChg chg="del">
        <pc:chgData name="Murugan, Senthil" userId="e6883651-b919-4e64-985b-40f58d687b81" providerId="ADAL" clId="{8D1705AD-A0B6-4233-8B5E-CD3BD7D93878}" dt="2024-01-11T18:55:00.228" v="0" actId="47"/>
        <pc:sldMkLst>
          <pc:docMk/>
          <pc:sldMk cId="0" sldId="283"/>
        </pc:sldMkLst>
      </pc:sldChg>
      <pc:sldChg chg="del">
        <pc:chgData name="Murugan, Senthil" userId="e6883651-b919-4e64-985b-40f58d687b81" providerId="ADAL" clId="{8D1705AD-A0B6-4233-8B5E-CD3BD7D93878}" dt="2024-01-11T18:55:00.228" v="0" actId="47"/>
        <pc:sldMkLst>
          <pc:docMk/>
          <pc:sldMk cId="0" sldId="284"/>
        </pc:sldMkLst>
      </pc:sldChg>
      <pc:sldChg chg="del">
        <pc:chgData name="Murugan, Senthil" userId="e6883651-b919-4e64-985b-40f58d687b81" providerId="ADAL" clId="{8D1705AD-A0B6-4233-8B5E-CD3BD7D93878}" dt="2024-01-11T18:55:00.228" v="0" actId="47"/>
        <pc:sldMkLst>
          <pc:docMk/>
          <pc:sldMk cId="0" sldId="285"/>
        </pc:sldMkLst>
      </pc:sldChg>
      <pc:sldChg chg="del">
        <pc:chgData name="Murugan, Senthil" userId="e6883651-b919-4e64-985b-40f58d687b81" providerId="ADAL" clId="{8D1705AD-A0B6-4233-8B5E-CD3BD7D93878}" dt="2024-01-11T18:55:00.228" v="0" actId="47"/>
        <pc:sldMkLst>
          <pc:docMk/>
          <pc:sldMk cId="0" sldId="286"/>
        </pc:sldMkLst>
      </pc:sldChg>
      <pc:sldChg chg="del">
        <pc:chgData name="Murugan, Senthil" userId="e6883651-b919-4e64-985b-40f58d687b81" providerId="ADAL" clId="{8D1705AD-A0B6-4233-8B5E-CD3BD7D93878}" dt="2024-01-11T18:55:00.228" v="0" actId="47"/>
        <pc:sldMkLst>
          <pc:docMk/>
          <pc:sldMk cId="0" sldId="2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1280160" rtl="0" eaLnBrk="1" latinLnBrk="0" hangingPunct="1">
      <a:defRPr sz="1680" kern="1200">
        <a:solidFill>
          <a:schemeClr val="tx1"/>
        </a:solidFill>
        <a:latin typeface="+mn-lt"/>
        <a:ea typeface="+mn-ea"/>
        <a:cs typeface="+mn-cs"/>
      </a:defRPr>
    </a:lvl1pPr>
    <a:lvl2pPr marL="640080" algn="l" defTabSz="1280160" rtl="0" eaLnBrk="1" latinLnBrk="0" hangingPunct="1">
      <a:defRPr sz="1680" kern="1200">
        <a:solidFill>
          <a:schemeClr val="tx1"/>
        </a:solidFill>
        <a:latin typeface="+mn-lt"/>
        <a:ea typeface="+mn-ea"/>
        <a:cs typeface="+mn-cs"/>
      </a:defRPr>
    </a:lvl2pPr>
    <a:lvl3pPr marL="1280160" algn="l" defTabSz="1280160" rtl="0" eaLnBrk="1" latinLnBrk="0" hangingPunct="1">
      <a:defRPr sz="1680" kern="1200">
        <a:solidFill>
          <a:schemeClr val="tx1"/>
        </a:solidFill>
        <a:latin typeface="+mn-lt"/>
        <a:ea typeface="+mn-ea"/>
        <a:cs typeface="+mn-cs"/>
      </a:defRPr>
    </a:lvl3pPr>
    <a:lvl4pPr marL="1920240" algn="l" defTabSz="1280160" rtl="0" eaLnBrk="1" latinLnBrk="0" hangingPunct="1">
      <a:defRPr sz="1680" kern="1200">
        <a:solidFill>
          <a:schemeClr val="tx1"/>
        </a:solidFill>
        <a:latin typeface="+mn-lt"/>
        <a:ea typeface="+mn-ea"/>
        <a:cs typeface="+mn-cs"/>
      </a:defRPr>
    </a:lvl4pPr>
    <a:lvl5pPr marL="2560320" algn="l" defTabSz="1280160" rtl="0" eaLnBrk="1" latinLnBrk="0" hangingPunct="1">
      <a:defRPr sz="1680" kern="1200">
        <a:solidFill>
          <a:schemeClr val="tx1"/>
        </a:solidFill>
        <a:latin typeface="+mn-lt"/>
        <a:ea typeface="+mn-ea"/>
        <a:cs typeface="+mn-cs"/>
      </a:defRPr>
    </a:lvl5pPr>
    <a:lvl6pPr marL="3200400" algn="l" defTabSz="1280160" rtl="0" eaLnBrk="1" latinLnBrk="0" hangingPunct="1">
      <a:defRPr sz="1680" kern="1200">
        <a:solidFill>
          <a:schemeClr val="tx1"/>
        </a:solidFill>
        <a:latin typeface="+mn-lt"/>
        <a:ea typeface="+mn-ea"/>
        <a:cs typeface="+mn-cs"/>
      </a:defRPr>
    </a:lvl6pPr>
    <a:lvl7pPr marL="3840480" algn="l" defTabSz="1280160" rtl="0" eaLnBrk="1" latinLnBrk="0" hangingPunct="1">
      <a:defRPr sz="1680" kern="1200">
        <a:solidFill>
          <a:schemeClr val="tx1"/>
        </a:solidFill>
        <a:latin typeface="+mn-lt"/>
        <a:ea typeface="+mn-ea"/>
        <a:cs typeface="+mn-cs"/>
      </a:defRPr>
    </a:lvl7pPr>
    <a:lvl8pPr marL="4480560" algn="l" defTabSz="1280160" rtl="0" eaLnBrk="1" latinLnBrk="0" hangingPunct="1">
      <a:defRPr sz="1680" kern="1200">
        <a:solidFill>
          <a:schemeClr val="tx1"/>
        </a:solidFill>
        <a:latin typeface="+mn-lt"/>
        <a:ea typeface="+mn-ea"/>
        <a:cs typeface="+mn-cs"/>
      </a:defRPr>
    </a:lvl8pPr>
    <a:lvl9pPr marL="5120640" algn="l" defTabSz="1280160" rtl="0" eaLnBrk="1" latinLnBrk="0" hangingPunct="1">
      <a:defRPr sz="16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 us first look at the Overview of the proposal. Then the contents are divided into sections on:</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Opportunity.</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Solution.</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Stakeholders.</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Team.</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the Next Steps.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66440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Brand sales depends on groups of entities that operate in a dynamic market environment with complex interactions among them. Examples of the entities are HCPs, Consumers, Government Policies, Brand efficacy and safety, Managed Care etc.</a:t>
            </a:r>
          </a:p>
          <a:p>
            <a:endParaRPr lang="en-US" dirty="0"/>
          </a:p>
          <a:p>
            <a:r>
              <a:rPr lang="en-US" dirty="0"/>
              <a:t>Optional:</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Computer based simulation of a brand's dynamic market environment can illuminate how complex marketing phenomena emerges from individual behaviors of various stakeholders and entities.</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Examples of the entities are HCPs, Consumers, Government Policies, Brand efficacy, Managed Care etc.</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dirty="0"/>
              <a:t>Our objective here is simulate these behaviors virtually in a computer, so that a marketer can observe the estimated sales trends arising from different marketing strategies applied within the dynamic environment. </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The learnings help to fine tune the marketing strategies.  </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We propose to apply “Agent Based Simulations (ABM)” as the underlying technique to simulate the market conditions.</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here is similar to building Flight Simulators for Pilot Training.</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 us consider an example.</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brand’s sales is impacted by multiple factors. </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internal controllable factors include HCP and Consumer Targets and corresponding Promotions, Formulary Positions etc. </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external non controllable factors include Brand Efficacy &amp; Prescribing Information, Competition etc.</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Currently, we study and model the impacts of such factors on resulting sales independently by respective teams of experts.  The interactions are not completely captured.</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reality, these factors depend on each other and a complex interaction among them defines the market environment and the resulting sales.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clear opportunity exists in estimating sales impact by these factors and, more importantly, the interactions between them.  This will help in developing effective marketing strategies.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Agent Based Modeling is a simulation technique that could help in mimicking complex market environment. </a:t>
            </a:r>
          </a:p>
          <a:p>
            <a:endParaRPr lang="en-US" dirty="0"/>
          </a:p>
          <a:p>
            <a:r>
              <a:rPr lang="en-US" dirty="0"/>
              <a:t>Once modeled and validated, marketers then virtually simulate multiple marketing strategies and study the sales outcomes.  </a:t>
            </a:r>
          </a:p>
          <a:p>
            <a:endParaRPr lang="en-US" dirty="0"/>
          </a:p>
          <a:p>
            <a:r>
              <a:rPr lang="en-US" dirty="0"/>
              <a:t>This enables the marketer to choose most effective strategy to maximize sales.</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start with creating thousands of virtual HCPs and Consumers.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Each HCP is assigned attributes such as Specialty, Group Practice, Location, Plans, Promotions and Targeting status.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Consumer attributes such as age, gender, location, insurance plan, social network and promotions are assigned.</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Similarly Brand profiles, Prescription policies, Formularies are defined as entities.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behaviors and interactions between them are specified and models are validated against historical data.</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then run the simulation for an year for various user defined marketing strategies.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output is the brand sales trend at both national as well as defined sub-segments.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marketer runs two scenarios and observes resulting sales.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Scenario 1: Target top PCPs with a set of HCP promotions. Targeted consumers are Adults 50+.</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20% of commercial plans have preferred tier and 40% need prior authorization. Competition is heavy.</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Scenario 2: Target top specialists and PCPs. 35% of commercial plans have preferred tier and 35% need prior authorization.</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marketer runs simulation that outputs estimated sales for one year.</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Results show second scenario yields 25% more sales than first. Spend is 40% higher than first scenario.</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conclusion, Considering future growth potential, scenario 2 is preferred even with higher spend.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Simulation helps the brand team, the primary stakeholders, to adjust various market levers and fine tune their marketing strategy.</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Commercial Operations and Analytical teams who are responsible for strategy &amp; implementation are also the target audience for simulation.</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52935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tight integration between brand and simulation team is needed for successful implementation.</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agile pod has Simulation CoE Leader and Brand leader as project owners.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thoroughly understand and implement brand dynamics, a group of corresponding subject area experts are needed as core team members.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During initial and delivery stages, core team meets twice a week. During implementation phase it would be once a week.</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Year 2024 will be a growth phase with few implementations. Scaling to multiple brands is scheduled for 2025.</a:t>
            </a:r>
          </a:p>
          <a:p>
            <a:endParaRPr lang="en-US" dirty="0"/>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During first half of 2024, supporting V116 US Launch Planning will be our first simulation project.  V116 launches in mid 2024. Objective is to test, learn and adapt.</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Q3 of 2024, US Gardasil9 Adult strategic plans will be studied.  Selection of a commercial simulation tool will also be considered.</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Q4, Market Simulation for one Ex-US market will be added.  Simulation would be particularly useful when such markets have data restrictions.  Objective is to test and learn outside US. Usage of commercial tool will be explored in depth.</a:t>
            </a:r>
          </a:p>
          <a:p>
            <a:pPr marL="0" marR="0">
              <a:lnSpc>
                <a:spcPct val="107000"/>
              </a:lnSpc>
              <a:spcBef>
                <a:spcPts val="0"/>
              </a:spcBef>
              <a:spcAft>
                <a:spcPts val="8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In 2025 we plan to scale to 10 brands within US and Ex-US markets.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596"/>
            <a:ext cx="10881360" cy="2058035"/>
          </a:xfrm>
        </p:spPr>
        <p:txBody>
          <a:bodyPr/>
          <a:lstStyle/>
          <a:p>
            <a:r>
              <a:rPr lang="en-US"/>
              <a:t>Click to edit Master title style</a:t>
            </a:r>
          </a:p>
        </p:txBody>
      </p:sp>
      <p:sp>
        <p:nvSpPr>
          <p:cNvPr id="3" name="Subtitle 2"/>
          <p:cNvSpPr>
            <a:spLocks noGrp="1"/>
          </p:cNvSpPr>
          <p:nvPr>
            <p:ph type="subTitle" idx="1"/>
          </p:nvPr>
        </p:nvSpPr>
        <p:spPr>
          <a:xfrm>
            <a:off x="1920240" y="5440680"/>
            <a:ext cx="8961120" cy="2453640"/>
          </a:xfrm>
        </p:spPr>
        <p:txBody>
          <a:bodyPr/>
          <a:lstStyle>
            <a:lvl1pPr marL="0" indent="0" algn="ctr">
              <a:buNone/>
              <a:defRPr>
                <a:solidFill>
                  <a:schemeClr val="tx1">
                    <a:tint val="75000"/>
                  </a:schemeClr>
                </a:solidFill>
              </a:defRPr>
            </a:lvl1pPr>
            <a:lvl2pPr marL="640080" indent="0" algn="ctr">
              <a:buNone/>
              <a:defRPr>
                <a:solidFill>
                  <a:schemeClr val="tx1">
                    <a:tint val="75000"/>
                  </a:schemeClr>
                </a:solidFill>
              </a:defRPr>
            </a:lvl2pPr>
            <a:lvl3pPr marL="1280160" indent="0" algn="ctr">
              <a:buNone/>
              <a:defRPr>
                <a:solidFill>
                  <a:schemeClr val="tx1">
                    <a:tint val="75000"/>
                  </a:schemeClr>
                </a:solidFill>
              </a:defRPr>
            </a:lvl3pPr>
            <a:lvl4pPr marL="1920240" indent="0" algn="ctr">
              <a:buNone/>
              <a:defRPr>
                <a:solidFill>
                  <a:schemeClr val="tx1">
                    <a:tint val="75000"/>
                  </a:schemeClr>
                </a:solidFill>
              </a:defRPr>
            </a:lvl4pPr>
            <a:lvl5pPr marL="2560320" indent="0" algn="ctr">
              <a:buNone/>
              <a:defRPr>
                <a:solidFill>
                  <a:schemeClr val="tx1">
                    <a:tint val="75000"/>
                  </a:schemeClr>
                </a:solidFill>
              </a:defRPr>
            </a:lvl5pPr>
            <a:lvl6pPr marL="3200400" indent="0" algn="ctr">
              <a:buNone/>
              <a:defRPr>
                <a:solidFill>
                  <a:schemeClr val="tx1">
                    <a:tint val="75000"/>
                  </a:schemeClr>
                </a:solidFill>
              </a:defRPr>
            </a:lvl6pPr>
            <a:lvl7pPr marL="3840480" indent="0" algn="ctr">
              <a:buNone/>
              <a:defRPr>
                <a:solidFill>
                  <a:schemeClr val="tx1">
                    <a:tint val="75000"/>
                  </a:schemeClr>
                </a:solidFill>
              </a:defRPr>
            </a:lvl7pPr>
            <a:lvl8pPr marL="4480560" indent="0" algn="ctr">
              <a:buNone/>
              <a:defRPr>
                <a:solidFill>
                  <a:schemeClr val="tx1">
                    <a:tint val="75000"/>
                  </a:schemeClr>
                </a:solidFill>
              </a:defRPr>
            </a:lvl8pPr>
            <a:lvl9pPr marL="51206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384494"/>
            <a:ext cx="2880360" cy="81921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0080" y="384494"/>
            <a:ext cx="8427720" cy="81921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6169661"/>
            <a:ext cx="10881360" cy="1906905"/>
          </a:xfrm>
        </p:spPr>
        <p:txBody>
          <a:bodyPr anchor="t"/>
          <a:lstStyle>
            <a:lvl1pPr algn="l">
              <a:defRPr sz="5600" b="1" cap="all"/>
            </a:lvl1pPr>
          </a:lstStyle>
          <a:p>
            <a:r>
              <a:rPr lang="en-US"/>
              <a:t>Click to edit Master title style</a:t>
            </a:r>
          </a:p>
        </p:txBody>
      </p:sp>
      <p:sp>
        <p:nvSpPr>
          <p:cNvPr id="3" name="Text Placeholder 2"/>
          <p:cNvSpPr>
            <a:spLocks noGrp="1"/>
          </p:cNvSpPr>
          <p:nvPr>
            <p:ph type="body" idx="1"/>
          </p:nvPr>
        </p:nvSpPr>
        <p:spPr>
          <a:xfrm>
            <a:off x="1011238" y="4069399"/>
            <a:ext cx="10881360" cy="2100262"/>
          </a:xfrm>
        </p:spPr>
        <p:txBody>
          <a:bodyPr anchor="b"/>
          <a:lstStyle>
            <a:lvl1pPr marL="0" indent="0">
              <a:buNone/>
              <a:defRPr sz="2800">
                <a:solidFill>
                  <a:schemeClr val="tx1">
                    <a:tint val="75000"/>
                  </a:schemeClr>
                </a:solidFill>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40080" y="2240281"/>
            <a:ext cx="5654040" cy="6336348"/>
          </a:xfrm>
        </p:spPr>
        <p:txBody>
          <a:bodyPr/>
          <a:lstStyle>
            <a:lvl1pPr>
              <a:defRPr sz="3920"/>
            </a:lvl1pPr>
            <a:lvl2pPr>
              <a:defRPr sz="3360"/>
            </a:lvl2pPr>
            <a:lvl3pPr>
              <a:defRPr sz="2800"/>
            </a:lvl3pPr>
            <a:lvl4pPr>
              <a:defRPr sz="2520"/>
            </a:lvl4pPr>
            <a:lvl5pPr>
              <a:defRPr sz="2520"/>
            </a:lvl5pPr>
            <a:lvl6pPr>
              <a:defRPr sz="2520"/>
            </a:lvl6pPr>
            <a:lvl7pPr>
              <a:defRPr sz="2520"/>
            </a:lvl7pPr>
            <a:lvl8pPr>
              <a:defRPr sz="2520"/>
            </a:lvl8pPr>
            <a:lvl9pPr>
              <a:defRPr sz="25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07480" y="2240281"/>
            <a:ext cx="5654040" cy="6336348"/>
          </a:xfrm>
        </p:spPr>
        <p:txBody>
          <a:bodyPr/>
          <a:lstStyle>
            <a:lvl1pPr>
              <a:defRPr sz="3920"/>
            </a:lvl1pPr>
            <a:lvl2pPr>
              <a:defRPr sz="3360"/>
            </a:lvl2pPr>
            <a:lvl3pPr>
              <a:defRPr sz="2800"/>
            </a:lvl3pPr>
            <a:lvl4pPr>
              <a:defRPr sz="2520"/>
            </a:lvl4pPr>
            <a:lvl5pPr>
              <a:defRPr sz="2520"/>
            </a:lvl5pPr>
            <a:lvl6pPr>
              <a:defRPr sz="2520"/>
            </a:lvl6pPr>
            <a:lvl7pPr>
              <a:defRPr sz="2520"/>
            </a:lvl7pPr>
            <a:lvl8pPr>
              <a:defRPr sz="2520"/>
            </a:lvl8pPr>
            <a:lvl9pPr>
              <a:defRPr sz="25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40080" y="2149158"/>
            <a:ext cx="5656263" cy="89566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640080" y="3044825"/>
            <a:ext cx="5656263" cy="5531803"/>
          </a:xfrm>
        </p:spPr>
        <p:txBody>
          <a:bodyPr/>
          <a:lstStyle>
            <a:lvl1pPr>
              <a:defRPr sz="3360"/>
            </a:lvl1pPr>
            <a:lvl2pPr>
              <a:defRPr sz="2800"/>
            </a:lvl2pPr>
            <a:lvl3pPr>
              <a:defRPr sz="2520"/>
            </a:lvl3pPr>
            <a:lvl4pPr>
              <a:defRPr sz="2240"/>
            </a:lvl4pPr>
            <a:lvl5pPr>
              <a:defRPr sz="2240"/>
            </a:lvl5pPr>
            <a:lvl6pPr>
              <a:defRPr sz="2240"/>
            </a:lvl6pPr>
            <a:lvl7pPr>
              <a:defRPr sz="2240"/>
            </a:lvl7pPr>
            <a:lvl8pPr>
              <a:defRPr sz="2240"/>
            </a:lvl8pPr>
            <a:lvl9pPr>
              <a:defRPr sz="2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03036" y="2149158"/>
            <a:ext cx="5658485" cy="89566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503036" y="3044825"/>
            <a:ext cx="5658485" cy="5531803"/>
          </a:xfrm>
        </p:spPr>
        <p:txBody>
          <a:bodyPr/>
          <a:lstStyle>
            <a:lvl1pPr>
              <a:defRPr sz="3360"/>
            </a:lvl1pPr>
            <a:lvl2pPr>
              <a:defRPr sz="2800"/>
            </a:lvl2pPr>
            <a:lvl3pPr>
              <a:defRPr sz="2520"/>
            </a:lvl3pPr>
            <a:lvl4pPr>
              <a:defRPr sz="2240"/>
            </a:lvl4pPr>
            <a:lvl5pPr>
              <a:defRPr sz="2240"/>
            </a:lvl5pPr>
            <a:lvl6pPr>
              <a:defRPr sz="2240"/>
            </a:lvl6pPr>
            <a:lvl7pPr>
              <a:defRPr sz="2240"/>
            </a:lvl7pPr>
            <a:lvl8pPr>
              <a:defRPr sz="2240"/>
            </a:lvl8pPr>
            <a:lvl9pPr>
              <a:defRPr sz="2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black and white logo&#10;&#10;Description automatically generated">
            <a:extLst>
              <a:ext uri="{FF2B5EF4-FFF2-40B4-BE49-F238E27FC236}">
                <a16:creationId xmlns:a16="http://schemas.microsoft.com/office/drawing/2014/main" id="{142F01FE-9831-23C3-B776-D9BC20F52C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03000" y="419100"/>
            <a:ext cx="807725" cy="80772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pic>
        <p:nvPicPr>
          <p:cNvPr id="6" name="Picture 5" descr="A black and green logo&#10;&#10;Description automatically generated">
            <a:extLst>
              <a:ext uri="{FF2B5EF4-FFF2-40B4-BE49-F238E27FC236}">
                <a16:creationId xmlns:a16="http://schemas.microsoft.com/office/drawing/2014/main" id="{D6DA5EE7-88DF-4343-98C1-E2283C300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85309" y="22284"/>
            <a:ext cx="1158815" cy="11588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1" y="382270"/>
            <a:ext cx="4211638" cy="1626870"/>
          </a:xfrm>
        </p:spPr>
        <p:txBody>
          <a:bodyPr anchor="b"/>
          <a:lstStyle>
            <a:lvl1pPr algn="l">
              <a:defRPr sz="2800" b="1"/>
            </a:lvl1pPr>
          </a:lstStyle>
          <a:p>
            <a:r>
              <a:rPr lang="en-US"/>
              <a:t>Click to edit Master title style</a:t>
            </a:r>
          </a:p>
        </p:txBody>
      </p:sp>
      <p:sp>
        <p:nvSpPr>
          <p:cNvPr id="3" name="Content Placeholder 2"/>
          <p:cNvSpPr>
            <a:spLocks noGrp="1"/>
          </p:cNvSpPr>
          <p:nvPr>
            <p:ph idx="1"/>
          </p:nvPr>
        </p:nvSpPr>
        <p:spPr>
          <a:xfrm>
            <a:off x="5005070" y="382271"/>
            <a:ext cx="7156450" cy="8194358"/>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0081" y="2009141"/>
            <a:ext cx="4211638" cy="6567488"/>
          </a:xfrm>
        </p:spPr>
        <p:txBody>
          <a:bodyPr/>
          <a:lstStyle>
            <a:lvl1pPr marL="0" indent="0">
              <a:buNone/>
              <a:defRPr sz="1960"/>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0"/>
            <a:ext cx="7680960" cy="793433"/>
          </a:xfrm>
        </p:spPr>
        <p:txBody>
          <a:bodyPr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2509203" y="857885"/>
            <a:ext cx="7680960" cy="5760720"/>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p:cNvSpPr>
            <a:spLocks noGrp="1"/>
          </p:cNvSpPr>
          <p:nvPr>
            <p:ph type="body" sz="half" idx="2"/>
          </p:nvPr>
        </p:nvSpPr>
        <p:spPr>
          <a:xfrm>
            <a:off x="2509203" y="7514273"/>
            <a:ext cx="7680960" cy="1126807"/>
          </a:xfrm>
        </p:spPr>
        <p:txBody>
          <a:bodyPr/>
          <a:lstStyle>
            <a:lvl1pPr marL="0" indent="0">
              <a:buNone/>
              <a:defRPr sz="1960"/>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84493"/>
            <a:ext cx="11521440" cy="16002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40080" y="2240281"/>
            <a:ext cx="11521440" cy="63363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0080" y="8898891"/>
            <a:ext cx="298704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1D8BD707-D9CF-40AE-B4C6-C98DA3205C09}" type="datetimeFigureOut">
              <a:rPr lang="en-US" smtClean="0"/>
              <a:pPr/>
              <a:t>1/16/2024</a:t>
            </a:fld>
            <a:endParaRPr lang="en-US"/>
          </a:p>
        </p:txBody>
      </p:sp>
      <p:sp>
        <p:nvSpPr>
          <p:cNvPr id="5" name="Footer Placeholder 4"/>
          <p:cNvSpPr>
            <a:spLocks noGrp="1"/>
          </p:cNvSpPr>
          <p:nvPr>
            <p:ph type="ftr" sz="quarter" idx="3"/>
          </p:nvPr>
        </p:nvSpPr>
        <p:spPr>
          <a:xfrm>
            <a:off x="4373880" y="8898891"/>
            <a:ext cx="40538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174480" y="8898891"/>
            <a:ext cx="298704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B6F15528-21DE-4FAA-801E-634DDDAF4B2B}" type="slidenum">
              <a:rPr lang="en-US" smtClean="0"/>
              <a:pPr/>
              <a:t>‹#›</a:t>
            </a:fld>
            <a:endParaRPr lang="en-US"/>
          </a:p>
        </p:txBody>
      </p:sp>
      <p:sp>
        <p:nvSpPr>
          <p:cNvPr id="8" name="TextBox 7">
            <a:extLst>
              <a:ext uri="{FF2B5EF4-FFF2-40B4-BE49-F238E27FC236}">
                <a16:creationId xmlns:a16="http://schemas.microsoft.com/office/drawing/2014/main" id="{A25A08A0-D974-56CD-76E5-E2FE1A24EC1F}"/>
              </a:ext>
            </a:extLst>
          </p:cNvPr>
          <p:cNvSpPr txBox="1"/>
          <p:nvPr userDrawn="1">
            <p:extLst>
              <p:ext uri="{1162E1C5-73C7-4A58-AE30-91384D911F3F}">
                <p184:classification xmlns:p184="http://schemas.microsoft.com/office/powerpoint/2018/4/main" val="hdr"/>
              </p:ext>
            </p:extLst>
          </p:nvPr>
        </p:nvSpPr>
        <p:spPr>
          <a:xfrm>
            <a:off x="1" y="1"/>
            <a:ext cx="1029018" cy="258532"/>
          </a:xfrm>
          <a:prstGeom prst="rect">
            <a:avLst/>
          </a:prstGeom>
        </p:spPr>
        <p:txBody>
          <a:bodyPr horzOverflow="overflow" lIns="0" tIns="0" rIns="0" bIns="0">
            <a:spAutoFit/>
          </a:bodyPr>
          <a:lstStyle/>
          <a:p>
            <a:pPr algn="l"/>
            <a:r>
              <a:rPr lang="en-US" sz="1680">
                <a:solidFill>
                  <a:srgbClr val="00B294"/>
                </a:solidFill>
                <a:latin typeface="Calibri" panose="020F0502020204030204" pitchFamily="34" charset="0"/>
                <a:cs typeface="Calibri" panose="020F0502020204030204" pitchFamily="34" charset="0"/>
              </a:rPr>
              <a:t>Proprietary</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80160" rtl="0" eaLnBrk="1" latinLnBrk="0" hangingPunct="1">
        <a:spcBef>
          <a:spcPct val="0"/>
        </a:spcBef>
        <a:buNone/>
        <a:defRPr sz="6160" kern="1200">
          <a:solidFill>
            <a:schemeClr val="tx1"/>
          </a:solidFill>
          <a:latin typeface="+mj-lt"/>
          <a:ea typeface="+mj-ea"/>
          <a:cs typeface="+mj-cs"/>
        </a:defRPr>
      </a:lvl1pPr>
    </p:titleStyle>
    <p:bodyStyle>
      <a:lvl1pPr marL="480060" indent="-480060" algn="l" defTabSz="1280160" rtl="0" eaLnBrk="1" latinLnBrk="0" hangingPunct="1">
        <a:spcBef>
          <a:spcPct val="20000"/>
        </a:spcBef>
        <a:buFont typeface="Arial" pitchFamily="34" charset="0"/>
        <a:buChar char="•"/>
        <a:defRPr sz="4480" kern="1200">
          <a:solidFill>
            <a:schemeClr val="tx1"/>
          </a:solidFill>
          <a:latin typeface="+mn-lt"/>
          <a:ea typeface="+mn-ea"/>
          <a:cs typeface="+mn-cs"/>
        </a:defRPr>
      </a:lvl1pPr>
      <a:lvl2pPr marL="1040130" indent="-400050" algn="l" defTabSz="1280160" rtl="0" eaLnBrk="1" latinLnBrk="0" hangingPunct="1">
        <a:spcBef>
          <a:spcPct val="20000"/>
        </a:spcBef>
        <a:buFont typeface="Arial" pitchFamily="34" charset="0"/>
        <a:buChar char="–"/>
        <a:defRPr sz="3920" kern="1200">
          <a:solidFill>
            <a:schemeClr val="tx1"/>
          </a:solidFill>
          <a:latin typeface="+mn-lt"/>
          <a:ea typeface="+mn-ea"/>
          <a:cs typeface="+mn-cs"/>
        </a:defRPr>
      </a:lvl2pPr>
      <a:lvl3pPr marL="1600200" indent="-320040" algn="l" defTabSz="1280160" rtl="0" eaLnBrk="1" latinLnBrk="0" hangingPunct="1">
        <a:spcBef>
          <a:spcPct val="20000"/>
        </a:spcBef>
        <a:buFont typeface="Arial" pitchFamily="34" charset="0"/>
        <a:buChar char="•"/>
        <a:defRPr sz="3360" kern="1200">
          <a:solidFill>
            <a:schemeClr val="tx1"/>
          </a:solidFill>
          <a:latin typeface="+mn-lt"/>
          <a:ea typeface="+mn-ea"/>
          <a:cs typeface="+mn-cs"/>
        </a:defRPr>
      </a:lvl3pPr>
      <a:lvl4pPr marL="22402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88036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5pPr>
      <a:lvl6pPr marL="352044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6052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0060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406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svg"/><Relationship Id="rId12"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svg"/><Relationship Id="rId5" Type="http://schemas.openxmlformats.org/officeDocument/2006/relationships/image" Target="../media/image66.png"/><Relationship Id="rId10" Type="http://schemas.openxmlformats.org/officeDocument/2006/relationships/image" Target="../media/image6.png"/><Relationship Id="rId4" Type="http://schemas.openxmlformats.org/officeDocument/2006/relationships/image" Target="../media/image65.svg"/><Relationship Id="rId9" Type="http://schemas.openxmlformats.org/officeDocument/2006/relationships/image" Target="../media/image4.sv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2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16.svg"/><Relationship Id="rId17"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15.png"/><Relationship Id="rId5" Type="http://schemas.openxmlformats.org/officeDocument/2006/relationships/image" Target="../media/image23.png"/><Relationship Id="rId15" Type="http://schemas.openxmlformats.org/officeDocument/2006/relationships/image" Target="../media/image31.png"/><Relationship Id="rId10" Type="http://schemas.openxmlformats.org/officeDocument/2006/relationships/image" Target="../media/image28.svg"/><Relationship Id="rId19" Type="http://schemas.openxmlformats.org/officeDocument/2006/relationships/image" Target="../media/image35.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0.svg"/><Relationship Id="rId22" Type="http://schemas.openxmlformats.org/officeDocument/2006/relationships/image" Target="../media/image38.sv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3.pn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24.svg"/><Relationship Id="rId9"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6.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8164670" y="-289899"/>
            <a:ext cx="4320540" cy="14691699"/>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71120" tIns="71120" rIns="71120" bIns="71120" rtlCol="0" anchor="ctr"/>
            <a:lstStyle/>
            <a:p>
              <a:pPr algn="ctr">
                <a:lnSpc>
                  <a:spcPts val="4003"/>
                </a:lnSpc>
              </a:pPr>
              <a:endParaRPr sz="3528"/>
            </a:p>
          </p:txBody>
        </p:sp>
      </p:grpSp>
      <p:sp>
        <p:nvSpPr>
          <p:cNvPr id="5" name="Freeform 5"/>
          <p:cNvSpPr/>
          <p:nvPr/>
        </p:nvSpPr>
        <p:spPr>
          <a:xfrm>
            <a:off x="22938602" y="12613437"/>
            <a:ext cx="2664599" cy="1788364"/>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486862" y="812067"/>
            <a:ext cx="7676159" cy="12632719"/>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4"/>
            <a:stretch>
              <a:fillRect l="-4822" r="-4822"/>
            </a:stretch>
          </a:blipFill>
        </p:spPr>
      </p:sp>
      <p:grpSp>
        <p:nvGrpSpPr>
          <p:cNvPr id="7" name="Group 7"/>
          <p:cNvGrpSpPr/>
          <p:nvPr/>
        </p:nvGrpSpPr>
        <p:grpSpPr>
          <a:xfrm>
            <a:off x="-2160270" y="0"/>
            <a:ext cx="4320540" cy="14401800"/>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71120" tIns="71120" rIns="71120" bIns="71120" rtlCol="0" anchor="ctr"/>
            <a:lstStyle/>
            <a:p>
              <a:pPr algn="ctr">
                <a:lnSpc>
                  <a:spcPts val="4003"/>
                </a:lnSpc>
              </a:pPr>
              <a:endParaRPr sz="3528"/>
            </a:p>
          </p:txBody>
        </p:sp>
      </p:grpSp>
      <p:grpSp>
        <p:nvGrpSpPr>
          <p:cNvPr id="10" name="Group 10"/>
          <p:cNvGrpSpPr/>
          <p:nvPr/>
        </p:nvGrpSpPr>
        <p:grpSpPr>
          <a:xfrm>
            <a:off x="1718882" y="3227636"/>
            <a:ext cx="154330" cy="3946594"/>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2" name="TextBox 12"/>
            <p:cNvSpPr txBox="1"/>
            <p:nvPr/>
          </p:nvSpPr>
          <p:spPr>
            <a:xfrm>
              <a:off x="0" y="-19050"/>
              <a:ext cx="26312" cy="691905"/>
            </a:xfrm>
            <a:prstGeom prst="rect">
              <a:avLst/>
            </a:prstGeom>
          </p:spPr>
          <p:txBody>
            <a:bodyPr lIns="71120" tIns="71120" rIns="71120" bIns="71120" rtlCol="0" anchor="ctr"/>
            <a:lstStyle/>
            <a:p>
              <a:pPr algn="ctr">
                <a:lnSpc>
                  <a:spcPts val="4003"/>
                </a:lnSpc>
              </a:pPr>
              <a:endParaRPr sz="3528"/>
            </a:p>
          </p:txBody>
        </p:sp>
      </p:grpSp>
      <p:grpSp>
        <p:nvGrpSpPr>
          <p:cNvPr id="13" name="Group 13"/>
          <p:cNvGrpSpPr/>
          <p:nvPr/>
        </p:nvGrpSpPr>
        <p:grpSpPr>
          <a:xfrm>
            <a:off x="2490086" y="8454185"/>
            <a:ext cx="12438306" cy="5310809"/>
            <a:chOff x="0" y="0"/>
            <a:chExt cx="2120606" cy="905440"/>
          </a:xfrm>
        </p:grpSpPr>
        <p:sp>
          <p:nvSpPr>
            <p:cNvPr id="14" name="Freeform 14"/>
            <p:cNvSpPr/>
            <p:nvPr/>
          </p:nvSpPr>
          <p:spPr>
            <a:xfrm>
              <a:off x="0" y="0"/>
              <a:ext cx="2120606" cy="905440"/>
            </a:xfrm>
            <a:custGeom>
              <a:avLst/>
              <a:gdLst/>
              <a:ahLst/>
              <a:cxnLst/>
              <a:rect l="l" t="t" r="r" b="b"/>
              <a:pathLst>
                <a:path w="2120606" h="905440">
                  <a:moveTo>
                    <a:pt x="15685" y="0"/>
                  </a:moveTo>
                  <a:lnTo>
                    <a:pt x="2104921" y="0"/>
                  </a:lnTo>
                  <a:cubicBezTo>
                    <a:pt x="2113584" y="0"/>
                    <a:pt x="2120606" y="7022"/>
                    <a:pt x="2120606" y="15685"/>
                  </a:cubicBezTo>
                  <a:lnTo>
                    <a:pt x="2120606" y="889755"/>
                  </a:lnTo>
                  <a:cubicBezTo>
                    <a:pt x="2120606" y="898417"/>
                    <a:pt x="2113584" y="905440"/>
                    <a:pt x="2104921" y="905440"/>
                  </a:cubicBezTo>
                  <a:lnTo>
                    <a:pt x="15685" y="905440"/>
                  </a:lnTo>
                  <a:cubicBezTo>
                    <a:pt x="7022" y="905440"/>
                    <a:pt x="0" y="898417"/>
                    <a:pt x="0" y="889755"/>
                  </a:cubicBezTo>
                  <a:lnTo>
                    <a:pt x="0" y="15685"/>
                  </a:lnTo>
                  <a:cubicBezTo>
                    <a:pt x="0" y="7022"/>
                    <a:pt x="7022" y="0"/>
                    <a:pt x="15685" y="0"/>
                  </a:cubicBezTo>
                  <a:close/>
                </a:path>
              </a:pathLst>
            </a:custGeom>
            <a:solidFill>
              <a:srgbClr val="1C5739"/>
            </a:solidFill>
          </p:spPr>
        </p:sp>
        <p:sp>
          <p:nvSpPr>
            <p:cNvPr id="15" name="TextBox 15"/>
            <p:cNvSpPr txBox="1"/>
            <p:nvPr/>
          </p:nvSpPr>
          <p:spPr>
            <a:xfrm>
              <a:off x="0" y="-28575"/>
              <a:ext cx="2120606" cy="934015"/>
            </a:xfrm>
            <a:prstGeom prst="rect">
              <a:avLst/>
            </a:prstGeom>
          </p:spPr>
          <p:txBody>
            <a:bodyPr lIns="78477" tIns="78477" rIns="78477" bIns="78477" rtlCol="0" anchor="ctr"/>
            <a:lstStyle/>
            <a:p>
              <a:pPr>
                <a:lnSpc>
                  <a:spcPts val="7279"/>
                </a:lnSpc>
              </a:pPr>
              <a:r>
                <a:rPr lang="en-US" sz="5599">
                  <a:solidFill>
                    <a:srgbClr val="FFFFFF"/>
                  </a:solidFill>
                  <a:latin typeface="Montserrat Light"/>
                </a:rPr>
                <a:t>Data Science R&amp;D</a:t>
              </a:r>
            </a:p>
            <a:p>
              <a:pPr>
                <a:lnSpc>
                  <a:spcPts val="7279"/>
                </a:lnSpc>
              </a:pPr>
              <a:r>
                <a:rPr lang="en-US" sz="5599">
                  <a:solidFill>
                    <a:srgbClr val="FFFFFF"/>
                  </a:solidFill>
                  <a:latin typeface="Montserrat Light"/>
                </a:rPr>
                <a:t>Data Science</a:t>
              </a:r>
            </a:p>
            <a:p>
              <a:pPr>
                <a:lnSpc>
                  <a:spcPts val="7279"/>
                </a:lnSpc>
              </a:pPr>
              <a:r>
                <a:rPr lang="en-US" sz="5599">
                  <a:solidFill>
                    <a:srgbClr val="FFFFFF"/>
                  </a:solidFill>
                  <a:latin typeface="Montserrat Light"/>
                </a:rPr>
                <a:t>Commecial Analytics Solutions</a:t>
              </a:r>
            </a:p>
            <a:p>
              <a:pPr>
                <a:lnSpc>
                  <a:spcPts val="7279"/>
                </a:lnSpc>
              </a:pPr>
              <a:r>
                <a:rPr lang="en-US" sz="5599">
                  <a:solidFill>
                    <a:srgbClr val="FFFFFF"/>
                  </a:solidFill>
                  <a:latin typeface="Montserrat Light"/>
                </a:rPr>
                <a:t>HHDDA</a:t>
              </a:r>
            </a:p>
          </p:txBody>
        </p:sp>
      </p:grpSp>
      <p:sp>
        <p:nvSpPr>
          <p:cNvPr id="16" name="TextBox 16"/>
          <p:cNvSpPr txBox="1"/>
          <p:nvPr/>
        </p:nvSpPr>
        <p:spPr>
          <a:xfrm>
            <a:off x="2160270" y="3280976"/>
            <a:ext cx="14664104" cy="3940694"/>
          </a:xfrm>
          <a:prstGeom prst="rect">
            <a:avLst/>
          </a:prstGeom>
        </p:spPr>
        <p:txBody>
          <a:bodyPr lIns="0" tIns="0" rIns="0" bIns="0" rtlCol="0" anchor="t">
            <a:spAutoFit/>
          </a:bodyPr>
          <a:lstStyle/>
          <a:p>
            <a:pPr>
              <a:lnSpc>
                <a:spcPts val="15196"/>
              </a:lnSpc>
            </a:pPr>
            <a:r>
              <a:rPr lang="en-US" sz="15828" dirty="0">
                <a:solidFill>
                  <a:srgbClr val="1C5739"/>
                </a:solidFill>
                <a:latin typeface="Codec Pro ExtraBold"/>
              </a:rPr>
              <a:t>MARKET</a:t>
            </a:r>
          </a:p>
          <a:p>
            <a:pPr>
              <a:lnSpc>
                <a:spcPts val="15196"/>
              </a:lnSpc>
            </a:pPr>
            <a:r>
              <a:rPr lang="en-US" sz="15828" dirty="0">
                <a:solidFill>
                  <a:srgbClr val="1C5739"/>
                </a:solidFill>
                <a:latin typeface="Codec Pro ExtraBold"/>
              </a:rPr>
              <a:t>SIMULATIONS</a:t>
            </a:r>
          </a:p>
        </p:txBody>
      </p:sp>
      <p:sp>
        <p:nvSpPr>
          <p:cNvPr id="17" name="Freeform 17"/>
          <p:cNvSpPr/>
          <p:nvPr/>
        </p:nvSpPr>
        <p:spPr>
          <a:xfrm>
            <a:off x="-2040255" y="143506"/>
            <a:ext cx="4080510" cy="2916525"/>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md cmd="playFrom(0.0)">
              <p:cBhvr>
                <p:cTn id="18"/>
                <p:tgtEl>
                  <p:sldTgt/>
                </p:tgtEl>
              </p:cBhvr>
            </p:cmd>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603200" cy="1440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5043088" y="5014712"/>
            <a:ext cx="15517027" cy="2492349"/>
          </a:xfrm>
          <a:prstGeom prst="rect">
            <a:avLst/>
          </a:prstGeom>
        </p:spPr>
        <p:txBody>
          <a:bodyPr lIns="0" tIns="0" rIns="0" bIns="0" rtlCol="0" anchor="t">
            <a:spAutoFit/>
          </a:bodyPr>
          <a:lstStyle/>
          <a:p>
            <a:pPr algn="ctr">
              <a:lnSpc>
                <a:spcPts val="20686"/>
              </a:lnSpc>
            </a:pPr>
            <a:r>
              <a:rPr lang="en-US" sz="14990" spc="1469">
                <a:solidFill>
                  <a:srgbClr val="FFFFFF"/>
                </a:solidFill>
                <a:latin typeface="Codec Pro ExtraBold"/>
              </a:rPr>
              <a:t>NEXT STEPS</a:t>
            </a:r>
          </a:p>
        </p:txBody>
      </p:sp>
      <p:sp>
        <p:nvSpPr>
          <p:cNvPr id="4" name="Freeform 4"/>
          <p:cNvSpPr/>
          <p:nvPr/>
        </p:nvSpPr>
        <p:spPr>
          <a:xfrm flipH="1" flipV="1">
            <a:off x="-5321754" y="1"/>
            <a:ext cx="10643507" cy="9443693"/>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20281447" y="4958108"/>
            <a:ext cx="10643507" cy="9443693"/>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6" name="Picture 5" descr="A black and white logo&#10;&#10;Description automatically generated">
            <a:extLst>
              <a:ext uri="{FF2B5EF4-FFF2-40B4-BE49-F238E27FC236}">
                <a16:creationId xmlns:a16="http://schemas.microsoft.com/office/drawing/2014/main" id="{15E820FF-C409-93FC-32F0-2FB9D9A0A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 y="1"/>
            <a:ext cx="13372407" cy="7521980"/>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3"/>
              <a:stretch>
                <a:fillRect t="-83416" b="-83416"/>
              </a:stretch>
            </a:blipFill>
          </p:spPr>
        </p:sp>
      </p:grpSp>
      <p:grpSp>
        <p:nvGrpSpPr>
          <p:cNvPr id="5" name="Group 5"/>
          <p:cNvGrpSpPr/>
          <p:nvPr/>
        </p:nvGrpSpPr>
        <p:grpSpPr>
          <a:xfrm rot="-1660488">
            <a:off x="-5926488" y="7264847"/>
            <a:ext cx="11595326" cy="566660"/>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sp>
        <p:sp>
          <p:nvSpPr>
            <p:cNvPr id="7" name="TextBox 7"/>
            <p:cNvSpPr txBox="1"/>
            <p:nvPr/>
          </p:nvSpPr>
          <p:spPr>
            <a:xfrm>
              <a:off x="0" y="-19050"/>
              <a:ext cx="2181367" cy="125653"/>
            </a:xfrm>
            <a:prstGeom prst="rect">
              <a:avLst/>
            </a:prstGeom>
          </p:spPr>
          <p:txBody>
            <a:bodyPr lIns="71120" tIns="71120" rIns="71120" bIns="71120" rtlCol="0" anchor="ctr"/>
            <a:lstStyle/>
            <a:p>
              <a:pPr algn="ctr">
                <a:lnSpc>
                  <a:spcPts val="4003"/>
                </a:lnSpc>
              </a:pPr>
              <a:endParaRPr sz="3528"/>
            </a:p>
          </p:txBody>
        </p:sp>
      </p:grpSp>
      <p:grpSp>
        <p:nvGrpSpPr>
          <p:cNvPr id="8" name="Group 8"/>
          <p:cNvGrpSpPr/>
          <p:nvPr/>
        </p:nvGrpSpPr>
        <p:grpSpPr>
          <a:xfrm rot="-1747322">
            <a:off x="5490743" y="1404987"/>
            <a:ext cx="11595326" cy="155652"/>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sp>
        <p:sp>
          <p:nvSpPr>
            <p:cNvPr id="10" name="TextBox 10"/>
            <p:cNvSpPr txBox="1"/>
            <p:nvPr/>
          </p:nvSpPr>
          <p:spPr>
            <a:xfrm>
              <a:off x="0" y="-19050"/>
              <a:ext cx="2181367" cy="48332"/>
            </a:xfrm>
            <a:prstGeom prst="rect">
              <a:avLst/>
            </a:prstGeom>
          </p:spPr>
          <p:txBody>
            <a:bodyPr lIns="71120" tIns="71120" rIns="71120" bIns="71120" rtlCol="0" anchor="ctr"/>
            <a:lstStyle/>
            <a:p>
              <a:pPr algn="ctr">
                <a:lnSpc>
                  <a:spcPts val="4003"/>
                </a:lnSpc>
              </a:pPr>
              <a:endParaRPr sz="3528"/>
            </a:p>
          </p:txBody>
        </p:sp>
      </p:grpSp>
      <p:grpSp>
        <p:nvGrpSpPr>
          <p:cNvPr id="11" name="Group 11"/>
          <p:cNvGrpSpPr/>
          <p:nvPr/>
        </p:nvGrpSpPr>
        <p:grpSpPr>
          <a:xfrm>
            <a:off x="17767786" y="3051644"/>
            <a:ext cx="7835415" cy="2231669"/>
            <a:chOff x="0" y="0"/>
            <a:chExt cx="5081136" cy="1447200"/>
          </a:xfrm>
        </p:grpSpPr>
        <p:sp>
          <p:nvSpPr>
            <p:cNvPr id="12" name="Freeform 12"/>
            <p:cNvSpPr/>
            <p:nvPr/>
          </p:nvSpPr>
          <p:spPr>
            <a:xfrm>
              <a:off x="0" y="0"/>
              <a:ext cx="5081108" cy="1447165"/>
            </a:xfrm>
            <a:custGeom>
              <a:avLst/>
              <a:gdLst/>
              <a:ahLst/>
              <a:cxnLst/>
              <a:rect l="l" t="t" r="r" b="b"/>
              <a:pathLst>
                <a:path w="5081108" h="1447165">
                  <a:moveTo>
                    <a:pt x="4178197" y="0"/>
                  </a:moveTo>
                  <a:cubicBezTo>
                    <a:pt x="0" y="0"/>
                    <a:pt x="0" y="0"/>
                    <a:pt x="0" y="0"/>
                  </a:cubicBezTo>
                  <a:cubicBezTo>
                    <a:pt x="0" y="1447165"/>
                    <a:pt x="0" y="1447165"/>
                    <a:pt x="0" y="1447165"/>
                  </a:cubicBezTo>
                  <a:cubicBezTo>
                    <a:pt x="4178197" y="1447165"/>
                    <a:pt x="4178197" y="1447165"/>
                    <a:pt x="4178197" y="1447165"/>
                  </a:cubicBezTo>
                  <a:cubicBezTo>
                    <a:pt x="4675519" y="1447165"/>
                    <a:pt x="5081108" y="1122172"/>
                    <a:pt x="5081108" y="723519"/>
                  </a:cubicBezTo>
                  <a:cubicBezTo>
                    <a:pt x="5081108" y="324866"/>
                    <a:pt x="4675518" y="0"/>
                    <a:pt x="4178197" y="0"/>
                  </a:cubicBezTo>
                  <a:close/>
                </a:path>
              </a:pathLst>
            </a:custGeom>
            <a:solidFill>
              <a:srgbClr val="F2F2F2"/>
            </a:solidFill>
          </p:spPr>
        </p:sp>
      </p:grpSp>
      <p:grpSp>
        <p:nvGrpSpPr>
          <p:cNvPr id="13" name="Group 13"/>
          <p:cNvGrpSpPr/>
          <p:nvPr/>
        </p:nvGrpSpPr>
        <p:grpSpPr>
          <a:xfrm>
            <a:off x="16293329" y="2117896"/>
            <a:ext cx="3170968" cy="3168747"/>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id="15" name="Group 15"/>
          <p:cNvGrpSpPr/>
          <p:nvPr/>
        </p:nvGrpSpPr>
        <p:grpSpPr>
          <a:xfrm>
            <a:off x="15299627" y="5646374"/>
            <a:ext cx="9419999" cy="2234999"/>
            <a:chOff x="0" y="0"/>
            <a:chExt cx="6108713" cy="1449360"/>
          </a:xfrm>
        </p:grpSpPr>
        <p:sp>
          <p:nvSpPr>
            <p:cNvPr id="16" name="Freeform 16"/>
            <p:cNvSpPr/>
            <p:nvPr/>
          </p:nvSpPr>
          <p:spPr>
            <a:xfrm>
              <a:off x="0" y="0"/>
              <a:ext cx="6108613" cy="1449324"/>
            </a:xfrm>
            <a:custGeom>
              <a:avLst/>
              <a:gdLst/>
              <a:ahLst/>
              <a:cxnLst/>
              <a:rect l="l" t="t" r="r" b="b"/>
              <a:pathLst>
                <a:path w="6108613" h="1449324">
                  <a:moveTo>
                    <a:pt x="5023111" y="0"/>
                  </a:moveTo>
                  <a:cubicBezTo>
                    <a:pt x="0" y="0"/>
                    <a:pt x="0" y="0"/>
                    <a:pt x="0" y="0"/>
                  </a:cubicBezTo>
                  <a:cubicBezTo>
                    <a:pt x="0" y="1449324"/>
                    <a:pt x="0" y="1449324"/>
                    <a:pt x="0" y="1449324"/>
                  </a:cubicBezTo>
                  <a:cubicBezTo>
                    <a:pt x="5023111" y="1449324"/>
                    <a:pt x="5023111" y="1449324"/>
                    <a:pt x="5023111" y="1449324"/>
                  </a:cubicBezTo>
                  <a:cubicBezTo>
                    <a:pt x="5621051" y="1449324"/>
                    <a:pt x="6108613" y="1123823"/>
                    <a:pt x="6108613" y="724662"/>
                  </a:cubicBezTo>
                  <a:cubicBezTo>
                    <a:pt x="6108613" y="325501"/>
                    <a:pt x="5621050" y="0"/>
                    <a:pt x="5023111" y="0"/>
                  </a:cubicBezTo>
                  <a:close/>
                </a:path>
              </a:pathLst>
            </a:custGeom>
            <a:solidFill>
              <a:srgbClr val="F2F2F2"/>
            </a:solidFill>
          </p:spPr>
        </p:sp>
      </p:grpSp>
      <p:grpSp>
        <p:nvGrpSpPr>
          <p:cNvPr id="17" name="Group 17"/>
          <p:cNvGrpSpPr/>
          <p:nvPr/>
        </p:nvGrpSpPr>
        <p:grpSpPr>
          <a:xfrm>
            <a:off x="13820729" y="4709295"/>
            <a:ext cx="3174298" cy="3172078"/>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id="19" name="Group 19"/>
          <p:cNvGrpSpPr/>
          <p:nvPr/>
        </p:nvGrpSpPr>
        <p:grpSpPr>
          <a:xfrm>
            <a:off x="12866995" y="8455729"/>
            <a:ext cx="10047537" cy="2232779"/>
            <a:chOff x="0" y="0"/>
            <a:chExt cx="6515660" cy="1447920"/>
          </a:xfrm>
        </p:grpSpPr>
        <p:sp>
          <p:nvSpPr>
            <p:cNvPr id="20" name="Freeform 20"/>
            <p:cNvSpPr/>
            <p:nvPr/>
          </p:nvSpPr>
          <p:spPr>
            <a:xfrm>
              <a:off x="0" y="0"/>
              <a:ext cx="6515486" cy="1447927"/>
            </a:xfrm>
            <a:custGeom>
              <a:avLst/>
              <a:gdLst/>
              <a:ahLst/>
              <a:cxnLst/>
              <a:rect l="l" t="t" r="r" b="b"/>
              <a:pathLst>
                <a:path w="6515486" h="1447927">
                  <a:moveTo>
                    <a:pt x="5357669" y="0"/>
                  </a:moveTo>
                  <a:cubicBezTo>
                    <a:pt x="0" y="0"/>
                    <a:pt x="0" y="0"/>
                    <a:pt x="0" y="0"/>
                  </a:cubicBezTo>
                  <a:cubicBezTo>
                    <a:pt x="0" y="1447927"/>
                    <a:pt x="0" y="1447927"/>
                    <a:pt x="0" y="1447927"/>
                  </a:cubicBezTo>
                  <a:cubicBezTo>
                    <a:pt x="5357669" y="1447927"/>
                    <a:pt x="5357669" y="1447927"/>
                    <a:pt x="5357669" y="1447927"/>
                  </a:cubicBezTo>
                  <a:cubicBezTo>
                    <a:pt x="5995555" y="1447927"/>
                    <a:pt x="6515486" y="1122807"/>
                    <a:pt x="6515486" y="724027"/>
                  </a:cubicBezTo>
                  <a:cubicBezTo>
                    <a:pt x="6515486" y="325247"/>
                    <a:pt x="5995555" y="0"/>
                    <a:pt x="5357669" y="0"/>
                  </a:cubicBezTo>
                  <a:close/>
                </a:path>
              </a:pathLst>
            </a:custGeom>
            <a:solidFill>
              <a:srgbClr val="F2F2F2"/>
            </a:solidFill>
          </p:spPr>
        </p:sp>
      </p:grpSp>
      <p:grpSp>
        <p:nvGrpSpPr>
          <p:cNvPr id="21" name="Group 21"/>
          <p:cNvGrpSpPr/>
          <p:nvPr/>
        </p:nvGrpSpPr>
        <p:grpSpPr>
          <a:xfrm>
            <a:off x="11201571" y="7515320"/>
            <a:ext cx="3169858" cy="3169858"/>
            <a:chOff x="0" y="0"/>
            <a:chExt cx="2055600" cy="2055600"/>
          </a:xfrm>
        </p:grpSpPr>
        <p:sp>
          <p:nvSpPr>
            <p:cNvPr id="22" name="Freeform 22"/>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id="23" name="Group 23"/>
          <p:cNvGrpSpPr/>
          <p:nvPr/>
        </p:nvGrpSpPr>
        <p:grpSpPr>
          <a:xfrm>
            <a:off x="10294471" y="10834727"/>
            <a:ext cx="11650852" cy="2231669"/>
            <a:chOff x="0" y="0"/>
            <a:chExt cx="7555383" cy="1447200"/>
          </a:xfrm>
        </p:grpSpPr>
        <p:sp>
          <p:nvSpPr>
            <p:cNvPr id="24" name="Freeform 24"/>
            <p:cNvSpPr/>
            <p:nvPr/>
          </p:nvSpPr>
          <p:spPr>
            <a:xfrm>
              <a:off x="0" y="0"/>
              <a:ext cx="7555261" cy="1447165"/>
            </a:xfrm>
            <a:custGeom>
              <a:avLst/>
              <a:gdLst/>
              <a:ahLst/>
              <a:cxnLst/>
              <a:rect l="l" t="t" r="r" b="b"/>
              <a:pathLst>
                <a:path w="7555261" h="1447165">
                  <a:moveTo>
                    <a:pt x="6212684" y="0"/>
                  </a:moveTo>
                  <a:cubicBezTo>
                    <a:pt x="0" y="0"/>
                    <a:pt x="0" y="0"/>
                    <a:pt x="0" y="0"/>
                  </a:cubicBezTo>
                  <a:cubicBezTo>
                    <a:pt x="0" y="1447165"/>
                    <a:pt x="0" y="1447165"/>
                    <a:pt x="0" y="1447165"/>
                  </a:cubicBezTo>
                  <a:cubicBezTo>
                    <a:pt x="6212684" y="1447165"/>
                    <a:pt x="6212684" y="1447165"/>
                    <a:pt x="6212684" y="1447165"/>
                  </a:cubicBezTo>
                  <a:cubicBezTo>
                    <a:pt x="6952385" y="1447165"/>
                    <a:pt x="7555261" y="1122172"/>
                    <a:pt x="7555261" y="723519"/>
                  </a:cubicBezTo>
                  <a:cubicBezTo>
                    <a:pt x="7555261" y="324866"/>
                    <a:pt x="6952385" y="0"/>
                    <a:pt x="6212684" y="0"/>
                  </a:cubicBezTo>
                  <a:close/>
                </a:path>
              </a:pathLst>
            </a:custGeom>
            <a:solidFill>
              <a:srgbClr val="F2F2F2"/>
            </a:solidFill>
          </p:spPr>
        </p:sp>
      </p:grpSp>
      <p:grpSp>
        <p:nvGrpSpPr>
          <p:cNvPr id="25" name="Group 25"/>
          <p:cNvGrpSpPr/>
          <p:nvPr/>
        </p:nvGrpSpPr>
        <p:grpSpPr>
          <a:xfrm>
            <a:off x="8733412" y="9894317"/>
            <a:ext cx="3168747" cy="3172078"/>
            <a:chOff x="0" y="0"/>
            <a:chExt cx="2054880" cy="2057040"/>
          </a:xfrm>
        </p:grpSpPr>
        <p:sp>
          <p:nvSpPr>
            <p:cNvPr id="26" name="Freeform 2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id="27" name="TextBox 27"/>
          <p:cNvSpPr txBox="1"/>
          <p:nvPr/>
        </p:nvSpPr>
        <p:spPr>
          <a:xfrm>
            <a:off x="12244305" y="11182999"/>
            <a:ext cx="9110930" cy="1106521"/>
          </a:xfrm>
          <a:prstGeom prst="rect">
            <a:avLst/>
          </a:prstGeom>
        </p:spPr>
        <p:txBody>
          <a:bodyPr lIns="0" tIns="0" rIns="0" bIns="0" rtlCol="0" anchor="t">
            <a:spAutoFit/>
          </a:bodyPr>
          <a:lstStyle/>
          <a:p>
            <a:pPr>
              <a:lnSpc>
                <a:spcPts val="4523"/>
              </a:lnSpc>
            </a:pPr>
            <a:r>
              <a:rPr lang="en-US" sz="3277" spc="321">
                <a:solidFill>
                  <a:srgbClr val="231F20"/>
                </a:solidFill>
                <a:latin typeface="Open Sauce Bold"/>
              </a:rPr>
              <a:t>Q1 &amp; Q2 2024 - V116 Launch Planning</a:t>
            </a:r>
          </a:p>
        </p:txBody>
      </p:sp>
      <p:sp>
        <p:nvSpPr>
          <p:cNvPr id="28" name="Freeform 28"/>
          <p:cNvSpPr/>
          <p:nvPr/>
        </p:nvSpPr>
        <p:spPr>
          <a:xfrm>
            <a:off x="17479830" y="3086026"/>
            <a:ext cx="1119196" cy="1232486"/>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2146211" y="8322954"/>
            <a:ext cx="1441569" cy="1249165"/>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9810474" y="10734221"/>
            <a:ext cx="1014623" cy="1492273"/>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14707272" y="5646374"/>
            <a:ext cx="1401212" cy="1384314"/>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TextBox 32"/>
          <p:cNvSpPr txBox="1"/>
          <p:nvPr/>
        </p:nvSpPr>
        <p:spPr>
          <a:xfrm>
            <a:off x="14707272" y="8843732"/>
            <a:ext cx="7492058" cy="529440"/>
          </a:xfrm>
          <a:prstGeom prst="rect">
            <a:avLst/>
          </a:prstGeom>
        </p:spPr>
        <p:txBody>
          <a:bodyPr lIns="0" tIns="0" rIns="0" bIns="0" rtlCol="0" anchor="t">
            <a:spAutoFit/>
          </a:bodyPr>
          <a:lstStyle/>
          <a:p>
            <a:pPr marL="0" lvl="1">
              <a:lnSpc>
                <a:spcPts val="4523"/>
              </a:lnSpc>
              <a:spcBef>
                <a:spcPct val="0"/>
              </a:spcBef>
            </a:pPr>
            <a:r>
              <a:rPr lang="en-US" sz="3277" spc="321" dirty="0">
                <a:solidFill>
                  <a:srgbClr val="231F20"/>
                </a:solidFill>
                <a:latin typeface="Open Sauce Bold"/>
              </a:rPr>
              <a:t>Q3 2024 - Gardasil 9 Adult </a:t>
            </a:r>
          </a:p>
        </p:txBody>
      </p:sp>
      <p:sp>
        <p:nvSpPr>
          <p:cNvPr id="33" name="TextBox 33"/>
          <p:cNvSpPr txBox="1"/>
          <p:nvPr/>
        </p:nvSpPr>
        <p:spPr>
          <a:xfrm>
            <a:off x="17328403" y="6053065"/>
            <a:ext cx="7204499" cy="529440"/>
          </a:xfrm>
          <a:prstGeom prst="rect">
            <a:avLst/>
          </a:prstGeom>
        </p:spPr>
        <p:txBody>
          <a:bodyPr lIns="0" tIns="0" rIns="0" bIns="0" rtlCol="0" anchor="t">
            <a:spAutoFit/>
          </a:bodyPr>
          <a:lstStyle/>
          <a:p>
            <a:pPr marL="0" lvl="1">
              <a:lnSpc>
                <a:spcPts val="4523"/>
              </a:lnSpc>
              <a:spcBef>
                <a:spcPct val="0"/>
              </a:spcBef>
            </a:pPr>
            <a:r>
              <a:rPr lang="en-US" sz="3277" spc="321">
                <a:solidFill>
                  <a:srgbClr val="231F20"/>
                </a:solidFill>
                <a:latin typeface="Open Sauce Bold"/>
              </a:rPr>
              <a:t>Q4 2024 - One Ex-US Market</a:t>
            </a:r>
          </a:p>
        </p:txBody>
      </p:sp>
      <p:sp>
        <p:nvSpPr>
          <p:cNvPr id="34" name="TextBox 34"/>
          <p:cNvSpPr txBox="1"/>
          <p:nvPr/>
        </p:nvSpPr>
        <p:spPr>
          <a:xfrm>
            <a:off x="19673205" y="3466547"/>
            <a:ext cx="3825685" cy="529440"/>
          </a:xfrm>
          <a:prstGeom prst="rect">
            <a:avLst/>
          </a:prstGeom>
        </p:spPr>
        <p:txBody>
          <a:bodyPr lIns="0" tIns="0" rIns="0" bIns="0" rtlCol="0" anchor="t">
            <a:spAutoFit/>
          </a:bodyPr>
          <a:lstStyle/>
          <a:p>
            <a:pPr marL="0" lvl="1">
              <a:lnSpc>
                <a:spcPts val="4523"/>
              </a:lnSpc>
              <a:spcBef>
                <a:spcPct val="0"/>
              </a:spcBef>
            </a:pPr>
            <a:r>
              <a:rPr lang="en-US" sz="3277" spc="321">
                <a:solidFill>
                  <a:srgbClr val="231F20"/>
                </a:solidFill>
                <a:latin typeface="Open Sauce Bold"/>
              </a:rPr>
              <a:t>2025 - Scale</a:t>
            </a:r>
          </a:p>
        </p:txBody>
      </p:sp>
      <p:sp>
        <p:nvSpPr>
          <p:cNvPr id="35" name="TextBox 35"/>
          <p:cNvSpPr txBox="1"/>
          <p:nvPr/>
        </p:nvSpPr>
        <p:spPr>
          <a:xfrm>
            <a:off x="3049807" y="6803878"/>
            <a:ext cx="7683638" cy="2039148"/>
          </a:xfrm>
          <a:prstGeom prst="rect">
            <a:avLst/>
          </a:prstGeom>
        </p:spPr>
        <p:txBody>
          <a:bodyPr lIns="0" tIns="0" rIns="0" bIns="0" rtlCol="0" anchor="t">
            <a:spAutoFit/>
          </a:bodyPr>
          <a:lstStyle/>
          <a:p>
            <a:pPr>
              <a:lnSpc>
                <a:spcPts val="7879"/>
              </a:lnSpc>
            </a:pPr>
            <a:r>
              <a:rPr lang="en-US" sz="7958" spc="277">
                <a:solidFill>
                  <a:srgbClr val="040506"/>
                </a:solidFill>
                <a:latin typeface="Codec Pro ExtraBold"/>
              </a:rPr>
              <a:t>Timeline &amp; Next Steps</a:t>
            </a:r>
          </a:p>
        </p:txBody>
      </p:sp>
      <p:sp>
        <p:nvSpPr>
          <p:cNvPr id="36" name="TextBox 36"/>
          <p:cNvSpPr txBox="1"/>
          <p:nvPr/>
        </p:nvSpPr>
        <p:spPr>
          <a:xfrm>
            <a:off x="12244305" y="12318460"/>
            <a:ext cx="8172549" cy="422360"/>
          </a:xfrm>
          <a:prstGeom prst="rect">
            <a:avLst/>
          </a:prstGeom>
        </p:spPr>
        <p:txBody>
          <a:bodyPr lIns="0" tIns="0" rIns="0" bIns="0" rtlCol="0" anchor="t">
            <a:spAutoFit/>
          </a:bodyPr>
          <a:lstStyle/>
          <a:p>
            <a:pPr>
              <a:lnSpc>
                <a:spcPts val="3563"/>
              </a:lnSpc>
            </a:pPr>
            <a:r>
              <a:rPr lang="en-US" sz="2582" spc="252" dirty="0">
                <a:solidFill>
                  <a:srgbClr val="231F20"/>
                </a:solidFill>
                <a:latin typeface="Open Sauce"/>
              </a:rPr>
              <a:t>Manual </a:t>
            </a:r>
            <a:r>
              <a:rPr lang="en-US" sz="2582" spc="252" dirty="0" err="1">
                <a:solidFill>
                  <a:srgbClr val="231F20"/>
                </a:solidFill>
                <a:latin typeface="Open Sauce"/>
              </a:rPr>
              <a:t>implememnataion</a:t>
            </a:r>
            <a:endParaRPr lang="en-US" sz="2582" spc="252" dirty="0">
              <a:solidFill>
                <a:srgbClr val="231F20"/>
              </a:solidFill>
              <a:latin typeface="Open Sauce"/>
            </a:endParaRPr>
          </a:p>
        </p:txBody>
      </p:sp>
      <p:sp>
        <p:nvSpPr>
          <p:cNvPr id="37" name="TextBox 37"/>
          <p:cNvSpPr txBox="1"/>
          <p:nvPr/>
        </p:nvSpPr>
        <p:spPr>
          <a:xfrm>
            <a:off x="14707272" y="9433854"/>
            <a:ext cx="7039298" cy="884025"/>
          </a:xfrm>
          <a:prstGeom prst="rect">
            <a:avLst/>
          </a:prstGeom>
        </p:spPr>
        <p:txBody>
          <a:bodyPr lIns="0" tIns="0" rIns="0" bIns="0" rtlCol="0" anchor="t">
            <a:spAutoFit/>
          </a:bodyPr>
          <a:lstStyle/>
          <a:p>
            <a:pPr>
              <a:lnSpc>
                <a:spcPts val="3563"/>
              </a:lnSpc>
            </a:pPr>
            <a:r>
              <a:rPr lang="en-US" sz="2582" spc="252">
                <a:solidFill>
                  <a:srgbClr val="231F20"/>
                </a:solidFill>
                <a:latin typeface="Open Sauce"/>
              </a:rPr>
              <a:t>Manual &amp; Commercial Tool Implementations</a:t>
            </a:r>
          </a:p>
        </p:txBody>
      </p:sp>
      <p:sp>
        <p:nvSpPr>
          <p:cNvPr id="38" name="TextBox 38"/>
          <p:cNvSpPr txBox="1"/>
          <p:nvPr/>
        </p:nvSpPr>
        <p:spPr>
          <a:xfrm>
            <a:off x="17328402" y="6508983"/>
            <a:ext cx="6998351" cy="884025"/>
          </a:xfrm>
          <a:prstGeom prst="rect">
            <a:avLst/>
          </a:prstGeom>
        </p:spPr>
        <p:txBody>
          <a:bodyPr lIns="0" tIns="0" rIns="0" bIns="0" rtlCol="0" anchor="t">
            <a:spAutoFit/>
          </a:bodyPr>
          <a:lstStyle/>
          <a:p>
            <a:pPr>
              <a:lnSpc>
                <a:spcPts val="3563"/>
              </a:lnSpc>
            </a:pPr>
            <a:r>
              <a:rPr lang="en-US" sz="2582" spc="252">
                <a:solidFill>
                  <a:srgbClr val="231F20"/>
                </a:solidFill>
                <a:latin typeface="Open Sauce"/>
              </a:rPr>
              <a:t>A market with data limitations. Tool Implementation</a:t>
            </a:r>
          </a:p>
        </p:txBody>
      </p:sp>
      <p:sp>
        <p:nvSpPr>
          <p:cNvPr id="39" name="TextBox 39"/>
          <p:cNvSpPr txBox="1"/>
          <p:nvPr/>
        </p:nvSpPr>
        <p:spPr>
          <a:xfrm>
            <a:off x="19673205" y="4000408"/>
            <a:ext cx="5249037" cy="884025"/>
          </a:xfrm>
          <a:prstGeom prst="rect">
            <a:avLst/>
          </a:prstGeom>
        </p:spPr>
        <p:txBody>
          <a:bodyPr lIns="0" tIns="0" rIns="0" bIns="0" rtlCol="0" anchor="t">
            <a:spAutoFit/>
          </a:bodyPr>
          <a:lstStyle/>
          <a:p>
            <a:pPr>
              <a:lnSpc>
                <a:spcPts val="3563"/>
              </a:lnSpc>
            </a:pPr>
            <a:r>
              <a:rPr lang="en-US" sz="2582" spc="252">
                <a:solidFill>
                  <a:srgbClr val="231F20"/>
                </a:solidFill>
                <a:latin typeface="Open Sauce"/>
              </a:rPr>
              <a:t>Simulation UI &amp; Executions for ~10 Brands (US/Ex-US)</a:t>
            </a:r>
          </a:p>
        </p:txBody>
      </p:sp>
      <p:sp>
        <p:nvSpPr>
          <p:cNvPr id="40" name="TextBox 40"/>
          <p:cNvSpPr txBox="1"/>
          <p:nvPr/>
        </p:nvSpPr>
        <p:spPr>
          <a:xfrm>
            <a:off x="3200484" y="8739505"/>
            <a:ext cx="4452820" cy="1152175"/>
          </a:xfrm>
          <a:prstGeom prst="rect">
            <a:avLst/>
          </a:prstGeom>
        </p:spPr>
        <p:txBody>
          <a:bodyPr lIns="0" tIns="0" rIns="0" bIns="0" rtlCol="0" anchor="t">
            <a:spAutoFit/>
          </a:bodyPr>
          <a:lstStyle/>
          <a:p>
            <a:pPr>
              <a:lnSpc>
                <a:spcPts val="4703"/>
              </a:lnSpc>
            </a:pPr>
            <a:r>
              <a:rPr lang="en-US" sz="3360" spc="34" dirty="0">
                <a:solidFill>
                  <a:srgbClr val="231F20"/>
                </a:solidFill>
                <a:latin typeface="Playfair Display"/>
              </a:rPr>
              <a:t>2024 - Growth Phase</a:t>
            </a:r>
          </a:p>
          <a:p>
            <a:pPr>
              <a:lnSpc>
                <a:spcPts val="4703"/>
              </a:lnSpc>
              <a:spcBef>
                <a:spcPct val="0"/>
              </a:spcBef>
            </a:pPr>
            <a:r>
              <a:rPr lang="en-US" sz="3360" spc="34" dirty="0">
                <a:solidFill>
                  <a:srgbClr val="231F20"/>
                </a:solidFill>
                <a:latin typeface="Playfair Display"/>
              </a:rPr>
              <a:t>2025 - Scale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10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0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0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1000"/>
                                        <p:tgtEl>
                                          <p:spTgt spid="36"/>
                                        </p:tgtEl>
                                      </p:cBhvr>
                                    </p:animEffect>
                                    <p:anim calcmode="lin" valueType="num">
                                      <p:cBhvr>
                                        <p:cTn id="34" dur="1000" fill="hold"/>
                                        <p:tgtEl>
                                          <p:spTgt spid="36"/>
                                        </p:tgtEl>
                                        <p:attrNameLst>
                                          <p:attrName>ppt_x</p:attrName>
                                        </p:attrNameLst>
                                      </p:cBhvr>
                                      <p:tavLst>
                                        <p:tav tm="0">
                                          <p:val>
                                            <p:strVal val="#ppt_x"/>
                                          </p:val>
                                        </p:tav>
                                        <p:tav tm="100000">
                                          <p:val>
                                            <p:strVal val="#ppt_x"/>
                                          </p:val>
                                        </p:tav>
                                      </p:tavLst>
                                    </p:anim>
                                    <p:anim calcmode="lin" valueType="num">
                                      <p:cBhvr>
                                        <p:cTn id="35" dur="1000" fill="hold"/>
                                        <p:tgtEl>
                                          <p:spTgt spid="36"/>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nodeType="afterEffect">
                                  <p:stCondLst>
                                    <p:cond delay="20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20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0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20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childTnLst>
                          </p:cTn>
                        </p:par>
                        <p:par>
                          <p:cTn id="62" fill="hold">
                            <p:stCondLst>
                              <p:cond delay="6000"/>
                            </p:stCondLst>
                            <p:childTnLst>
                              <p:par>
                                <p:cTn id="63" presetID="42" presetClass="entr" presetSubtype="0" fill="hold" nodeType="afterEffect">
                                  <p:stCondLst>
                                    <p:cond delay="20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20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anim calcmode="lin" valueType="num">
                                      <p:cBhvr>
                                        <p:cTn id="71" dur="1000" fill="hold"/>
                                        <p:tgtEl>
                                          <p:spTgt spid="31"/>
                                        </p:tgtEl>
                                        <p:attrNameLst>
                                          <p:attrName>ppt_x</p:attrName>
                                        </p:attrNameLst>
                                      </p:cBhvr>
                                      <p:tavLst>
                                        <p:tav tm="0">
                                          <p:val>
                                            <p:strVal val="#ppt_x"/>
                                          </p:val>
                                        </p:tav>
                                        <p:tav tm="100000">
                                          <p:val>
                                            <p:strVal val="#ppt_x"/>
                                          </p:val>
                                        </p:tav>
                                      </p:tavLst>
                                    </p:anim>
                                    <p:anim calcmode="lin" valueType="num">
                                      <p:cBhvr>
                                        <p:cTn id="72" dur="1000" fill="hold"/>
                                        <p:tgtEl>
                                          <p:spTgt spid="31"/>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00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1000"/>
                                        <p:tgtEl>
                                          <p:spTgt spid="33"/>
                                        </p:tgtEl>
                                      </p:cBhvr>
                                    </p:animEffect>
                                    <p:anim calcmode="lin" valueType="num">
                                      <p:cBhvr>
                                        <p:cTn id="76" dur="1000" fill="hold"/>
                                        <p:tgtEl>
                                          <p:spTgt spid="33"/>
                                        </p:tgtEl>
                                        <p:attrNameLst>
                                          <p:attrName>ppt_x</p:attrName>
                                        </p:attrNameLst>
                                      </p:cBhvr>
                                      <p:tavLst>
                                        <p:tav tm="0">
                                          <p:val>
                                            <p:strVal val="#ppt_x"/>
                                          </p:val>
                                        </p:tav>
                                        <p:tav tm="100000">
                                          <p:val>
                                            <p:strVal val="#ppt_x"/>
                                          </p:val>
                                        </p:tav>
                                      </p:tavLst>
                                    </p:anim>
                                    <p:anim calcmode="lin" valueType="num">
                                      <p:cBhvr>
                                        <p:cTn id="77" dur="1000" fill="hold"/>
                                        <p:tgtEl>
                                          <p:spTgt spid="3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1000"/>
                                        <p:tgtEl>
                                          <p:spTgt spid="38"/>
                                        </p:tgtEl>
                                      </p:cBhvr>
                                    </p:animEffect>
                                    <p:anim calcmode="lin" valueType="num">
                                      <p:cBhvr>
                                        <p:cTn id="81" dur="1000" fill="hold"/>
                                        <p:tgtEl>
                                          <p:spTgt spid="38"/>
                                        </p:tgtEl>
                                        <p:attrNameLst>
                                          <p:attrName>ppt_x</p:attrName>
                                        </p:attrNameLst>
                                      </p:cBhvr>
                                      <p:tavLst>
                                        <p:tav tm="0">
                                          <p:val>
                                            <p:strVal val="#ppt_x"/>
                                          </p:val>
                                        </p:tav>
                                        <p:tav tm="100000">
                                          <p:val>
                                            <p:strVal val="#ppt_x"/>
                                          </p:val>
                                        </p:tav>
                                      </p:tavLst>
                                    </p:anim>
                                    <p:anim calcmode="lin" valueType="num">
                                      <p:cBhvr>
                                        <p:cTn id="82" dur="100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200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1000"/>
                                        <p:tgtEl>
                                          <p:spTgt spid="15"/>
                                        </p:tgtEl>
                                      </p:cBhvr>
                                    </p:animEffect>
                                    <p:anim calcmode="lin" valueType="num">
                                      <p:cBhvr>
                                        <p:cTn id="86" dur="1000" fill="hold"/>
                                        <p:tgtEl>
                                          <p:spTgt spid="15"/>
                                        </p:tgtEl>
                                        <p:attrNameLst>
                                          <p:attrName>ppt_x</p:attrName>
                                        </p:attrNameLst>
                                      </p:cBhvr>
                                      <p:tavLst>
                                        <p:tav tm="0">
                                          <p:val>
                                            <p:strVal val="#ppt_x"/>
                                          </p:val>
                                        </p:tav>
                                        <p:tav tm="100000">
                                          <p:val>
                                            <p:strVal val="#ppt_x"/>
                                          </p:val>
                                        </p:tav>
                                      </p:tavLst>
                                    </p:anim>
                                    <p:anim calcmode="lin" valueType="num">
                                      <p:cBhvr>
                                        <p:cTn id="87" dur="1000" fill="hold"/>
                                        <p:tgtEl>
                                          <p:spTgt spid="15"/>
                                        </p:tgtEl>
                                        <p:attrNameLst>
                                          <p:attrName>ppt_y</p:attrName>
                                        </p:attrNameLst>
                                      </p:cBhvr>
                                      <p:tavLst>
                                        <p:tav tm="0">
                                          <p:val>
                                            <p:strVal val="#ppt_y+.1"/>
                                          </p:val>
                                        </p:tav>
                                        <p:tav tm="100000">
                                          <p:val>
                                            <p:strVal val="#ppt_y"/>
                                          </p:val>
                                        </p:tav>
                                      </p:tavLst>
                                    </p:anim>
                                  </p:childTnLst>
                                </p:cTn>
                              </p:par>
                            </p:childTnLst>
                          </p:cTn>
                        </p:par>
                        <p:par>
                          <p:cTn id="88" fill="hold">
                            <p:stCondLst>
                              <p:cond delay="9000"/>
                            </p:stCondLst>
                            <p:childTnLst>
                              <p:par>
                                <p:cTn id="89" presetID="42" presetClass="entr" presetSubtype="0" fill="hold" nodeType="afterEffect">
                                  <p:stCondLst>
                                    <p:cond delay="200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1000"/>
                                        <p:tgtEl>
                                          <p:spTgt spid="28"/>
                                        </p:tgtEl>
                                      </p:cBhvr>
                                    </p:animEffect>
                                    <p:anim calcmode="lin" valueType="num">
                                      <p:cBhvr>
                                        <p:cTn id="92" dur="1000" fill="hold"/>
                                        <p:tgtEl>
                                          <p:spTgt spid="28"/>
                                        </p:tgtEl>
                                        <p:attrNameLst>
                                          <p:attrName>ppt_x</p:attrName>
                                        </p:attrNameLst>
                                      </p:cBhvr>
                                      <p:tavLst>
                                        <p:tav tm="0">
                                          <p:val>
                                            <p:strVal val="#ppt_x"/>
                                          </p:val>
                                        </p:tav>
                                        <p:tav tm="100000">
                                          <p:val>
                                            <p:strVal val="#ppt_x"/>
                                          </p:val>
                                        </p:tav>
                                      </p:tavLst>
                                    </p:anim>
                                    <p:anim calcmode="lin" valueType="num">
                                      <p:cBhvr>
                                        <p:cTn id="93" dur="1000" fill="hold"/>
                                        <p:tgtEl>
                                          <p:spTgt spid="2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2000"/>
                                  </p:stCondLst>
                                  <p:childTnLst>
                                    <p:set>
                                      <p:cBhvr>
                                        <p:cTn id="95" dur="1" fill="hold">
                                          <p:stCondLst>
                                            <p:cond delay="0"/>
                                          </p:stCondLst>
                                        </p:cTn>
                                        <p:tgtEl>
                                          <p:spTgt spid="13"/>
                                        </p:tgtEl>
                                        <p:attrNameLst>
                                          <p:attrName>style.visibility</p:attrName>
                                        </p:attrNameLst>
                                      </p:cBhvr>
                                      <p:to>
                                        <p:strVal val="visible"/>
                                      </p:to>
                                    </p:set>
                                    <p:animEffect transition="in" filter="fade">
                                      <p:cBhvr>
                                        <p:cTn id="96" dur="1000"/>
                                        <p:tgtEl>
                                          <p:spTgt spid="13"/>
                                        </p:tgtEl>
                                      </p:cBhvr>
                                    </p:animEffect>
                                    <p:anim calcmode="lin" valueType="num">
                                      <p:cBhvr>
                                        <p:cTn id="97" dur="1000" fill="hold"/>
                                        <p:tgtEl>
                                          <p:spTgt spid="13"/>
                                        </p:tgtEl>
                                        <p:attrNameLst>
                                          <p:attrName>ppt_x</p:attrName>
                                        </p:attrNameLst>
                                      </p:cBhvr>
                                      <p:tavLst>
                                        <p:tav tm="0">
                                          <p:val>
                                            <p:strVal val="#ppt_x"/>
                                          </p:val>
                                        </p:tav>
                                        <p:tav tm="100000">
                                          <p:val>
                                            <p:strVal val="#ppt_x"/>
                                          </p:val>
                                        </p:tav>
                                      </p:tavLst>
                                    </p:anim>
                                    <p:anim calcmode="lin" valueType="num">
                                      <p:cBhvr>
                                        <p:cTn id="98" dur="1000" fill="hold"/>
                                        <p:tgtEl>
                                          <p:spTgt spid="13"/>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200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1000"/>
                                        <p:tgtEl>
                                          <p:spTgt spid="34"/>
                                        </p:tgtEl>
                                      </p:cBhvr>
                                    </p:animEffect>
                                    <p:anim calcmode="lin" valueType="num">
                                      <p:cBhvr>
                                        <p:cTn id="102" dur="1000" fill="hold"/>
                                        <p:tgtEl>
                                          <p:spTgt spid="34"/>
                                        </p:tgtEl>
                                        <p:attrNameLst>
                                          <p:attrName>ppt_x</p:attrName>
                                        </p:attrNameLst>
                                      </p:cBhvr>
                                      <p:tavLst>
                                        <p:tav tm="0">
                                          <p:val>
                                            <p:strVal val="#ppt_x"/>
                                          </p:val>
                                        </p:tav>
                                        <p:tav tm="100000">
                                          <p:val>
                                            <p:strVal val="#ppt_x"/>
                                          </p:val>
                                        </p:tav>
                                      </p:tavLst>
                                    </p:anim>
                                    <p:anim calcmode="lin" valueType="num">
                                      <p:cBhvr>
                                        <p:cTn id="103" dur="1000" fill="hold"/>
                                        <p:tgtEl>
                                          <p:spTgt spid="3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20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1000"/>
                                        <p:tgtEl>
                                          <p:spTgt spid="39"/>
                                        </p:tgtEl>
                                      </p:cBhvr>
                                    </p:animEffect>
                                    <p:anim calcmode="lin" valueType="num">
                                      <p:cBhvr>
                                        <p:cTn id="107" dur="1000" fill="hold"/>
                                        <p:tgtEl>
                                          <p:spTgt spid="39"/>
                                        </p:tgtEl>
                                        <p:attrNameLst>
                                          <p:attrName>ppt_x</p:attrName>
                                        </p:attrNameLst>
                                      </p:cBhvr>
                                      <p:tavLst>
                                        <p:tav tm="0">
                                          <p:val>
                                            <p:strVal val="#ppt_x"/>
                                          </p:val>
                                        </p:tav>
                                        <p:tav tm="100000">
                                          <p:val>
                                            <p:strVal val="#ppt_x"/>
                                          </p:val>
                                        </p:tav>
                                      </p:tavLst>
                                    </p:anim>
                                    <p:anim calcmode="lin" valueType="num">
                                      <p:cBhvr>
                                        <p:cTn id="108" dur="1000" fill="hold"/>
                                        <p:tgtEl>
                                          <p:spTgt spid="39"/>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2000"/>
                                  </p:stCondLst>
                                  <p:childTnLst>
                                    <p:set>
                                      <p:cBhvr>
                                        <p:cTn id="110" dur="1" fill="hold">
                                          <p:stCondLst>
                                            <p:cond delay="0"/>
                                          </p:stCondLst>
                                        </p:cTn>
                                        <p:tgtEl>
                                          <p:spTgt spid="11"/>
                                        </p:tgtEl>
                                        <p:attrNameLst>
                                          <p:attrName>style.visibility</p:attrName>
                                        </p:attrNameLst>
                                      </p:cBhvr>
                                      <p:to>
                                        <p:strVal val="visible"/>
                                      </p:to>
                                    </p:set>
                                    <p:animEffect transition="in" filter="fade">
                                      <p:cBhvr>
                                        <p:cTn id="111" dur="1000"/>
                                        <p:tgtEl>
                                          <p:spTgt spid="11"/>
                                        </p:tgtEl>
                                      </p:cBhvr>
                                    </p:animEffect>
                                    <p:anim calcmode="lin" valueType="num">
                                      <p:cBhvr>
                                        <p:cTn id="112" dur="1000" fill="hold"/>
                                        <p:tgtEl>
                                          <p:spTgt spid="11"/>
                                        </p:tgtEl>
                                        <p:attrNameLst>
                                          <p:attrName>ppt_x</p:attrName>
                                        </p:attrNameLst>
                                      </p:cBhvr>
                                      <p:tavLst>
                                        <p:tav tm="0">
                                          <p:val>
                                            <p:strVal val="#ppt_x"/>
                                          </p:val>
                                        </p:tav>
                                        <p:tav tm="100000">
                                          <p:val>
                                            <p:strVal val="#ppt_x"/>
                                          </p:val>
                                        </p:tav>
                                      </p:tavLst>
                                    </p:anim>
                                    <p:anim calcmode="lin" valueType="num">
                                      <p:cBhvr>
                                        <p:cTn id="1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3" grpId="0"/>
      <p:bldP spid="34" grpId="0"/>
      <p:bldP spid="36" grpId="0"/>
      <p:bldP spid="37" grpId="0"/>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8579" y="-103963"/>
            <a:ext cx="25603200" cy="144018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5400000">
            <a:off x="3758440" y="5960578"/>
            <a:ext cx="6799381" cy="4319811"/>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5280587" y="4965330"/>
            <a:ext cx="3789373" cy="3774571"/>
            <a:chOff x="0" y="0"/>
            <a:chExt cx="6502400" cy="6477000"/>
          </a:xfrm>
        </p:grpSpPr>
        <p:sp>
          <p:nvSpPr>
            <p:cNvPr id="5" name="Freeform 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a:stretch>
            </a:blipFill>
          </p:spPr>
        </p:sp>
        <p:sp>
          <p:nvSpPr>
            <p:cNvPr id="6" name="Freeform 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sp>
        <p:nvSpPr>
          <p:cNvPr id="7" name="Freeform 7"/>
          <p:cNvSpPr/>
          <p:nvPr/>
        </p:nvSpPr>
        <p:spPr>
          <a:xfrm rot="-5400000">
            <a:off x="8826752" y="5960578"/>
            <a:ext cx="6799381" cy="4319811"/>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400000">
            <a:off x="13893322" y="5960578"/>
            <a:ext cx="6799381" cy="4319811"/>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a:grpSpLocks noChangeAspect="1"/>
          </p:cNvGrpSpPr>
          <p:nvPr/>
        </p:nvGrpSpPr>
        <p:grpSpPr>
          <a:xfrm>
            <a:off x="15381185" y="4965330"/>
            <a:ext cx="3789373" cy="3774571"/>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5" name="Group 15"/>
          <p:cNvGrpSpPr/>
          <p:nvPr/>
        </p:nvGrpSpPr>
        <p:grpSpPr>
          <a:xfrm>
            <a:off x="0" y="0"/>
            <a:ext cx="25603200" cy="4320540"/>
            <a:chOff x="0" y="0"/>
            <a:chExt cx="4816593" cy="812800"/>
          </a:xfrm>
        </p:grpSpPr>
        <p:sp>
          <p:nvSpPr>
            <p:cNvPr id="16" name="Freeform 1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17" name="TextBox 17"/>
            <p:cNvSpPr txBox="1"/>
            <p:nvPr/>
          </p:nvSpPr>
          <p:spPr>
            <a:xfrm>
              <a:off x="0" y="-19050"/>
              <a:ext cx="4816593" cy="831850"/>
            </a:xfrm>
            <a:prstGeom prst="rect">
              <a:avLst/>
            </a:prstGeom>
          </p:spPr>
          <p:txBody>
            <a:bodyPr lIns="71120" tIns="71120" rIns="71120" bIns="71120" rtlCol="0" anchor="ctr"/>
            <a:lstStyle/>
            <a:p>
              <a:pPr algn="ctr">
                <a:lnSpc>
                  <a:spcPts val="4003"/>
                </a:lnSpc>
              </a:pPr>
              <a:endParaRPr sz="3528"/>
            </a:p>
          </p:txBody>
        </p:sp>
      </p:grpSp>
      <p:sp>
        <p:nvSpPr>
          <p:cNvPr id="18" name="Freeform 18"/>
          <p:cNvSpPr/>
          <p:nvPr/>
        </p:nvSpPr>
        <p:spPr>
          <a:xfrm>
            <a:off x="-2220495" y="-2532146"/>
            <a:ext cx="4440992" cy="576072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224418" y="12961620"/>
            <a:ext cx="5329199" cy="2916525"/>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22938595" y="1259104"/>
            <a:ext cx="5329199" cy="2916525"/>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5246301" y="8993266"/>
            <a:ext cx="3823658" cy="1145378"/>
          </a:xfrm>
          <a:prstGeom prst="rect">
            <a:avLst/>
          </a:prstGeom>
        </p:spPr>
        <p:txBody>
          <a:bodyPr lIns="0" tIns="0" rIns="0" bIns="0" rtlCol="0" anchor="t">
            <a:spAutoFit/>
          </a:bodyPr>
          <a:lstStyle/>
          <a:p>
            <a:pPr algn="ctr">
              <a:lnSpc>
                <a:spcPts val="4600"/>
              </a:lnSpc>
            </a:pPr>
            <a:r>
              <a:rPr lang="en-US" sz="3833" spc="190">
                <a:solidFill>
                  <a:srgbClr val="FFFBFB"/>
                </a:solidFill>
                <a:latin typeface="Open Sauce"/>
              </a:rPr>
              <a:t>Senthil Murugan</a:t>
            </a:r>
          </a:p>
        </p:txBody>
      </p:sp>
      <p:sp>
        <p:nvSpPr>
          <p:cNvPr id="22" name="TextBox 22"/>
          <p:cNvSpPr txBox="1"/>
          <p:nvPr/>
        </p:nvSpPr>
        <p:spPr>
          <a:xfrm>
            <a:off x="5546662" y="10390543"/>
            <a:ext cx="3222936" cy="421334"/>
          </a:xfrm>
          <a:prstGeom prst="rect">
            <a:avLst/>
          </a:prstGeom>
        </p:spPr>
        <p:txBody>
          <a:bodyPr lIns="0" tIns="0" rIns="0" bIns="0" rtlCol="0" anchor="t">
            <a:spAutoFit/>
          </a:bodyPr>
          <a:lstStyle/>
          <a:p>
            <a:pPr algn="ctr">
              <a:lnSpc>
                <a:spcPts val="3450"/>
              </a:lnSpc>
            </a:pPr>
            <a:r>
              <a:rPr lang="en-US" sz="2874" spc="143">
                <a:solidFill>
                  <a:srgbClr val="FFFBFB"/>
                </a:solidFill>
                <a:latin typeface="Open Sauce"/>
              </a:rPr>
              <a:t>Lead / Director</a:t>
            </a:r>
          </a:p>
        </p:txBody>
      </p:sp>
      <p:sp>
        <p:nvSpPr>
          <p:cNvPr id="25" name="TextBox 25"/>
          <p:cNvSpPr txBox="1"/>
          <p:nvPr/>
        </p:nvSpPr>
        <p:spPr>
          <a:xfrm>
            <a:off x="15381184" y="8993266"/>
            <a:ext cx="3823658" cy="555473"/>
          </a:xfrm>
          <a:prstGeom prst="rect">
            <a:avLst/>
          </a:prstGeom>
        </p:spPr>
        <p:txBody>
          <a:bodyPr lIns="0" tIns="0" rIns="0" bIns="0" rtlCol="0" anchor="t">
            <a:spAutoFit/>
          </a:bodyPr>
          <a:lstStyle/>
          <a:p>
            <a:pPr algn="ctr">
              <a:lnSpc>
                <a:spcPts val="4600"/>
              </a:lnSpc>
            </a:pPr>
            <a:r>
              <a:rPr lang="en-US" sz="3833" spc="190">
                <a:solidFill>
                  <a:srgbClr val="FFFBFB"/>
                </a:solidFill>
                <a:latin typeface="Open Sauce"/>
              </a:rPr>
              <a:t>TBD</a:t>
            </a:r>
          </a:p>
        </p:txBody>
      </p:sp>
      <p:sp>
        <p:nvSpPr>
          <p:cNvPr id="26" name="TextBox 26"/>
          <p:cNvSpPr txBox="1"/>
          <p:nvPr/>
        </p:nvSpPr>
        <p:spPr>
          <a:xfrm>
            <a:off x="15681545" y="10390542"/>
            <a:ext cx="3222936" cy="421334"/>
          </a:xfrm>
          <a:prstGeom prst="rect">
            <a:avLst/>
          </a:prstGeom>
        </p:spPr>
        <p:txBody>
          <a:bodyPr lIns="0" tIns="0" rIns="0" bIns="0" rtlCol="0" anchor="t">
            <a:spAutoFit/>
          </a:bodyPr>
          <a:lstStyle/>
          <a:p>
            <a:pPr algn="ctr">
              <a:lnSpc>
                <a:spcPts val="3450"/>
              </a:lnSpc>
            </a:pPr>
            <a:r>
              <a:rPr lang="en-US" sz="2874" spc="143" dirty="0">
                <a:solidFill>
                  <a:srgbClr val="FFFBFB"/>
                </a:solidFill>
                <a:latin typeface="Open Sauce"/>
              </a:rPr>
              <a:t>Data Scientist</a:t>
            </a:r>
          </a:p>
        </p:txBody>
      </p:sp>
      <p:sp>
        <p:nvSpPr>
          <p:cNvPr id="27" name="TextBox 27"/>
          <p:cNvSpPr txBox="1"/>
          <p:nvPr/>
        </p:nvSpPr>
        <p:spPr>
          <a:xfrm>
            <a:off x="7087629" y="1658616"/>
            <a:ext cx="10983840" cy="2117503"/>
          </a:xfrm>
          <a:prstGeom prst="rect">
            <a:avLst/>
          </a:prstGeom>
        </p:spPr>
        <p:txBody>
          <a:bodyPr lIns="0" tIns="0" rIns="0" bIns="0" rtlCol="0" anchor="t">
            <a:spAutoFit/>
          </a:bodyPr>
          <a:lstStyle/>
          <a:p>
            <a:pPr algn="ctr">
              <a:lnSpc>
                <a:spcPts val="8207"/>
              </a:lnSpc>
              <a:spcBef>
                <a:spcPct val="0"/>
              </a:spcBef>
            </a:pPr>
            <a:r>
              <a:rPr lang="en-US" sz="8289" spc="290">
                <a:solidFill>
                  <a:srgbClr val="FFFFFF"/>
                </a:solidFill>
                <a:latin typeface="Codec Pro ExtraBold"/>
              </a:rPr>
              <a:t>Data Science R&amp;D Simulation Team</a:t>
            </a:r>
          </a:p>
        </p:txBody>
      </p:sp>
      <p:pic>
        <p:nvPicPr>
          <p:cNvPr id="28" name="Picture 27" descr="A black and white logo&#10;&#10;Description automatically generated">
            <a:extLst>
              <a:ext uri="{FF2B5EF4-FFF2-40B4-BE49-F238E27FC236}">
                <a16:creationId xmlns:a16="http://schemas.microsoft.com/office/drawing/2014/main" id="{F22EA445-9206-E7F8-3DE8-181869BD6B7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sp>
        <p:nvSpPr>
          <p:cNvPr id="23" name="TextBox 23"/>
          <p:cNvSpPr txBox="1"/>
          <p:nvPr/>
        </p:nvSpPr>
        <p:spPr>
          <a:xfrm>
            <a:off x="10464795" y="8993266"/>
            <a:ext cx="3523297" cy="1145378"/>
          </a:xfrm>
          <a:prstGeom prst="rect">
            <a:avLst/>
          </a:prstGeom>
        </p:spPr>
        <p:txBody>
          <a:bodyPr lIns="0" tIns="0" rIns="0" bIns="0" rtlCol="0" anchor="t">
            <a:spAutoFit/>
          </a:bodyPr>
          <a:lstStyle/>
          <a:p>
            <a:pPr algn="ctr">
              <a:lnSpc>
                <a:spcPts val="4600"/>
              </a:lnSpc>
            </a:pPr>
            <a:r>
              <a:rPr lang="en-US" sz="3833" spc="190">
                <a:solidFill>
                  <a:srgbClr val="FFFBFB"/>
                </a:solidFill>
                <a:latin typeface="Open Sauce"/>
              </a:rPr>
              <a:t>Sahil Poonatar</a:t>
            </a:r>
          </a:p>
        </p:txBody>
      </p:sp>
      <p:sp>
        <p:nvSpPr>
          <p:cNvPr id="24" name="TextBox 24"/>
          <p:cNvSpPr txBox="1"/>
          <p:nvPr/>
        </p:nvSpPr>
        <p:spPr>
          <a:xfrm>
            <a:off x="10614974" y="10390542"/>
            <a:ext cx="3222936" cy="421334"/>
          </a:xfrm>
          <a:prstGeom prst="rect">
            <a:avLst/>
          </a:prstGeom>
        </p:spPr>
        <p:txBody>
          <a:bodyPr lIns="0" tIns="0" rIns="0" bIns="0" rtlCol="0" anchor="t">
            <a:spAutoFit/>
          </a:bodyPr>
          <a:lstStyle/>
          <a:p>
            <a:pPr algn="ctr">
              <a:lnSpc>
                <a:spcPts val="3450"/>
              </a:lnSpc>
            </a:pPr>
            <a:r>
              <a:rPr lang="en-US" sz="2874" spc="143" dirty="0">
                <a:solidFill>
                  <a:srgbClr val="FFFBFB"/>
                </a:solidFill>
                <a:latin typeface="Open Sauce"/>
              </a:rPr>
              <a:t>Data Scientist</a:t>
            </a:r>
          </a:p>
        </p:txBody>
      </p:sp>
      <p:grpSp>
        <p:nvGrpSpPr>
          <p:cNvPr id="39" name="Group 38">
            <a:extLst>
              <a:ext uri="{FF2B5EF4-FFF2-40B4-BE49-F238E27FC236}">
                <a16:creationId xmlns:a16="http://schemas.microsoft.com/office/drawing/2014/main" id="{2E70533E-7707-5343-BB3C-EBCA5B1D6A7E}"/>
              </a:ext>
            </a:extLst>
          </p:cNvPr>
          <p:cNvGrpSpPr/>
          <p:nvPr/>
        </p:nvGrpSpPr>
        <p:grpSpPr>
          <a:xfrm>
            <a:off x="10301186" y="5003949"/>
            <a:ext cx="3812543" cy="3700552"/>
            <a:chOff x="10301186" y="5003949"/>
            <a:chExt cx="3812543" cy="3700552"/>
          </a:xfrm>
        </p:grpSpPr>
        <p:grpSp>
          <p:nvGrpSpPr>
            <p:cNvPr id="32" name="Group 31">
              <a:extLst>
                <a:ext uri="{FF2B5EF4-FFF2-40B4-BE49-F238E27FC236}">
                  <a16:creationId xmlns:a16="http://schemas.microsoft.com/office/drawing/2014/main" id="{A8C7B642-9E28-A143-9F63-FE44CE6D6246}"/>
                </a:ext>
              </a:extLst>
            </p:cNvPr>
            <p:cNvGrpSpPr/>
            <p:nvPr/>
          </p:nvGrpSpPr>
          <p:grpSpPr>
            <a:xfrm>
              <a:off x="10301186" y="5003949"/>
              <a:ext cx="3812543" cy="3700552"/>
              <a:chOff x="10301186" y="5003949"/>
              <a:chExt cx="3812543" cy="3700552"/>
            </a:xfrm>
          </p:grpSpPr>
          <p:sp>
            <p:nvSpPr>
              <p:cNvPr id="13" name="Freeform 13"/>
              <p:cNvSpPr/>
              <p:nvPr/>
            </p:nvSpPr>
            <p:spPr>
              <a:xfrm>
                <a:off x="10301186" y="5034787"/>
                <a:ext cx="3812543" cy="3638928"/>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noFill/>
              <a:ln w="12700">
                <a:solidFill>
                  <a:srgbClr val="000000"/>
                </a:solidFill>
              </a:ln>
            </p:spPr>
          </p:sp>
          <p:sp>
            <p:nvSpPr>
              <p:cNvPr id="14" name="Freeform 14"/>
              <p:cNvSpPr/>
              <p:nvPr/>
            </p:nvSpPr>
            <p:spPr>
              <a:xfrm>
                <a:off x="10357178" y="5003949"/>
                <a:ext cx="3700560" cy="370055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chemeClr val="bg1"/>
              </a:solidFill>
            </p:spPr>
            <p:txBody>
              <a:bodyPr wrap="square"/>
              <a:lstStyle/>
              <a:p>
                <a:endParaRPr lang="en-US"/>
              </a:p>
            </p:txBody>
          </p:sp>
        </p:grpSp>
        <p:pic>
          <p:nvPicPr>
            <p:cNvPr id="30" name="Picture 29" descr="A person with glasses and a serious face&#10;&#10;Description automatically generated">
              <a:extLst>
                <a:ext uri="{FF2B5EF4-FFF2-40B4-BE49-F238E27FC236}">
                  <a16:creationId xmlns:a16="http://schemas.microsoft.com/office/drawing/2014/main" id="{3C6E9B93-EFF4-577F-F77D-C47781439F26}"/>
                </a:ext>
              </a:extLst>
            </p:cNvPr>
            <p:cNvPicPr preferRelativeResize="0">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0415196" y="5143500"/>
              <a:ext cx="3547872" cy="3434114"/>
            </a:xfrm>
            <a:prstGeom prst="flowChartConnector">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069145" y="1415196"/>
            <a:ext cx="13464913" cy="11571409"/>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4" name="TextBox 4"/>
            <p:cNvSpPr txBox="1"/>
            <p:nvPr/>
          </p:nvSpPr>
          <p:spPr>
            <a:xfrm>
              <a:off x="114300" y="-38100"/>
              <a:ext cx="584200" cy="736600"/>
            </a:xfrm>
            <a:prstGeom prst="rect">
              <a:avLst/>
            </a:prstGeom>
          </p:spPr>
          <p:txBody>
            <a:bodyPr lIns="71120" tIns="71120" rIns="71120" bIns="71120" rtlCol="0" anchor="ctr"/>
            <a:lstStyle/>
            <a:p>
              <a:pPr algn="ctr">
                <a:lnSpc>
                  <a:spcPts val="3723"/>
                </a:lnSpc>
              </a:pPr>
              <a:endParaRPr sz="3528"/>
            </a:p>
          </p:txBody>
        </p:sp>
      </p:grpSp>
      <p:grpSp>
        <p:nvGrpSpPr>
          <p:cNvPr id="5" name="Group 5"/>
          <p:cNvGrpSpPr/>
          <p:nvPr/>
        </p:nvGrpSpPr>
        <p:grpSpPr>
          <a:xfrm rot="-5400000">
            <a:off x="10391568" y="8635521"/>
            <a:ext cx="4820064" cy="7715879"/>
            <a:chOff x="0" y="0"/>
            <a:chExt cx="906773" cy="1451547"/>
          </a:xfrm>
        </p:grpSpPr>
        <p:sp>
          <p:nvSpPr>
            <p:cNvPr id="6" name="Freeform 6"/>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7" name="TextBox 7"/>
            <p:cNvSpPr txBox="1"/>
            <p:nvPr/>
          </p:nvSpPr>
          <p:spPr>
            <a:xfrm>
              <a:off x="0" y="-38100"/>
              <a:ext cx="906773" cy="1489647"/>
            </a:xfrm>
            <a:prstGeom prst="rect">
              <a:avLst/>
            </a:prstGeom>
          </p:spPr>
          <p:txBody>
            <a:bodyPr lIns="71120" tIns="71120" rIns="71120" bIns="71120" rtlCol="0" anchor="ctr"/>
            <a:lstStyle/>
            <a:p>
              <a:pPr algn="ctr">
                <a:lnSpc>
                  <a:spcPts val="3723"/>
                </a:lnSpc>
                <a:spcBef>
                  <a:spcPct val="0"/>
                </a:spcBef>
              </a:pPr>
              <a:endParaRPr sz="3528"/>
            </a:p>
          </p:txBody>
        </p:sp>
      </p:grpSp>
      <p:grpSp>
        <p:nvGrpSpPr>
          <p:cNvPr id="8" name="Group 8"/>
          <p:cNvGrpSpPr/>
          <p:nvPr/>
        </p:nvGrpSpPr>
        <p:grpSpPr>
          <a:xfrm rot="5400000">
            <a:off x="10408803" y="-1949600"/>
            <a:ext cx="4820064" cy="7715879"/>
            <a:chOff x="0" y="0"/>
            <a:chExt cx="906773" cy="1451547"/>
          </a:xfrm>
        </p:grpSpPr>
        <p:sp>
          <p:nvSpPr>
            <p:cNvPr id="9" name="Freeform 9"/>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10" name="TextBox 10"/>
            <p:cNvSpPr txBox="1"/>
            <p:nvPr/>
          </p:nvSpPr>
          <p:spPr>
            <a:xfrm>
              <a:off x="0" y="-38100"/>
              <a:ext cx="906773" cy="1489647"/>
            </a:xfrm>
            <a:prstGeom prst="rect">
              <a:avLst/>
            </a:prstGeom>
          </p:spPr>
          <p:txBody>
            <a:bodyPr lIns="71120" tIns="71120" rIns="71120" bIns="71120" rtlCol="0" anchor="ctr"/>
            <a:lstStyle/>
            <a:p>
              <a:pPr algn="ctr">
                <a:lnSpc>
                  <a:spcPts val="3723"/>
                </a:lnSpc>
                <a:spcBef>
                  <a:spcPct val="0"/>
                </a:spcBef>
              </a:pPr>
              <a:endParaRPr sz="3528"/>
            </a:p>
          </p:txBody>
        </p:sp>
      </p:grpSp>
      <p:grpSp>
        <p:nvGrpSpPr>
          <p:cNvPr id="11" name="Group 11"/>
          <p:cNvGrpSpPr/>
          <p:nvPr/>
        </p:nvGrpSpPr>
        <p:grpSpPr>
          <a:xfrm rot="-5400000">
            <a:off x="6940495" y="2094705"/>
            <a:ext cx="11722211" cy="10212390"/>
            <a:chOff x="0" y="0"/>
            <a:chExt cx="6350000" cy="5532120"/>
          </a:xfrm>
        </p:grpSpPr>
        <p:sp>
          <p:nvSpPr>
            <p:cNvPr id="12" name="Freeform 12"/>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1C5739"/>
            </a:solidFill>
          </p:spPr>
        </p:sp>
      </p:grpSp>
      <p:sp>
        <p:nvSpPr>
          <p:cNvPr id="13" name="TextBox 13"/>
          <p:cNvSpPr txBox="1"/>
          <p:nvPr/>
        </p:nvSpPr>
        <p:spPr>
          <a:xfrm>
            <a:off x="8016358" y="5639417"/>
            <a:ext cx="9570485" cy="4048544"/>
          </a:xfrm>
          <a:prstGeom prst="rect">
            <a:avLst/>
          </a:prstGeom>
        </p:spPr>
        <p:txBody>
          <a:bodyPr lIns="0" tIns="0" rIns="0" bIns="0" rtlCol="0" anchor="t">
            <a:spAutoFit/>
          </a:bodyPr>
          <a:lstStyle/>
          <a:p>
            <a:pPr algn="ctr">
              <a:lnSpc>
                <a:spcPts val="15400"/>
              </a:lnSpc>
            </a:pPr>
            <a:r>
              <a:rPr lang="en-US" sz="15400">
                <a:solidFill>
                  <a:srgbClr val="606060"/>
                </a:solidFill>
                <a:latin typeface="League Spartan"/>
              </a:rPr>
              <a:t>THANK YOU</a:t>
            </a:r>
          </a:p>
        </p:txBody>
      </p:sp>
      <p:grpSp>
        <p:nvGrpSpPr>
          <p:cNvPr id="14" name="Group 14"/>
          <p:cNvGrpSpPr/>
          <p:nvPr/>
        </p:nvGrpSpPr>
        <p:grpSpPr>
          <a:xfrm>
            <a:off x="-2528301" y="13226881"/>
            <a:ext cx="6150840" cy="1174919"/>
            <a:chOff x="0" y="0"/>
            <a:chExt cx="1157124" cy="221031"/>
          </a:xfrm>
        </p:grpSpPr>
        <p:sp>
          <p:nvSpPr>
            <p:cNvPr id="15" name="Freeform 15"/>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sp>
        <p:sp>
          <p:nvSpPr>
            <p:cNvPr id="16" name="TextBox 16"/>
            <p:cNvSpPr txBox="1"/>
            <p:nvPr/>
          </p:nvSpPr>
          <p:spPr>
            <a:xfrm>
              <a:off x="101600" y="-38100"/>
              <a:ext cx="953924" cy="259131"/>
            </a:xfrm>
            <a:prstGeom prst="rect">
              <a:avLst/>
            </a:prstGeom>
          </p:spPr>
          <p:txBody>
            <a:bodyPr lIns="71120" tIns="71120" rIns="71120" bIns="71120" rtlCol="0" anchor="ctr"/>
            <a:lstStyle/>
            <a:p>
              <a:pPr algn="ctr">
                <a:lnSpc>
                  <a:spcPts val="3723"/>
                </a:lnSpc>
              </a:pPr>
              <a:endParaRPr sz="3528"/>
            </a:p>
          </p:txBody>
        </p:sp>
      </p:grpSp>
      <p:grpSp>
        <p:nvGrpSpPr>
          <p:cNvPr id="17" name="Group 17"/>
          <p:cNvGrpSpPr/>
          <p:nvPr/>
        </p:nvGrpSpPr>
        <p:grpSpPr>
          <a:xfrm>
            <a:off x="2395746" y="12961620"/>
            <a:ext cx="3730191" cy="1705441"/>
            <a:chOff x="0" y="0"/>
            <a:chExt cx="483446" cy="221031"/>
          </a:xfrm>
        </p:grpSpPr>
        <p:sp>
          <p:nvSpPr>
            <p:cNvPr id="18" name="Freeform 1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19" name="TextBox 19"/>
            <p:cNvSpPr txBox="1"/>
            <p:nvPr/>
          </p:nvSpPr>
          <p:spPr>
            <a:xfrm>
              <a:off x="101600" y="-38100"/>
              <a:ext cx="280246" cy="259131"/>
            </a:xfrm>
            <a:prstGeom prst="rect">
              <a:avLst/>
            </a:prstGeom>
          </p:spPr>
          <p:txBody>
            <a:bodyPr lIns="71120" tIns="71120" rIns="71120" bIns="71120" rtlCol="0" anchor="ctr"/>
            <a:lstStyle/>
            <a:p>
              <a:pPr algn="ctr">
                <a:lnSpc>
                  <a:spcPts val="3723"/>
                </a:lnSpc>
              </a:pPr>
              <a:endParaRPr sz="3528"/>
            </a:p>
          </p:txBody>
        </p:sp>
      </p:grpSp>
      <p:grpSp>
        <p:nvGrpSpPr>
          <p:cNvPr id="20" name="Group 20"/>
          <p:cNvGrpSpPr/>
          <p:nvPr/>
        </p:nvGrpSpPr>
        <p:grpSpPr>
          <a:xfrm>
            <a:off x="4650320" y="12961620"/>
            <a:ext cx="3730191" cy="1705441"/>
            <a:chOff x="0" y="0"/>
            <a:chExt cx="483446" cy="221031"/>
          </a:xfrm>
        </p:grpSpPr>
        <p:sp>
          <p:nvSpPr>
            <p:cNvPr id="21" name="Freeform 21"/>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sp>
        <p:sp>
          <p:nvSpPr>
            <p:cNvPr id="22" name="TextBox 22"/>
            <p:cNvSpPr txBox="1"/>
            <p:nvPr/>
          </p:nvSpPr>
          <p:spPr>
            <a:xfrm>
              <a:off x="101600" y="-38100"/>
              <a:ext cx="280246" cy="259131"/>
            </a:xfrm>
            <a:prstGeom prst="rect">
              <a:avLst/>
            </a:prstGeom>
          </p:spPr>
          <p:txBody>
            <a:bodyPr lIns="71120" tIns="71120" rIns="71120" bIns="71120" rtlCol="0" anchor="ctr"/>
            <a:lstStyle/>
            <a:p>
              <a:pPr algn="ctr">
                <a:lnSpc>
                  <a:spcPts val="3723"/>
                </a:lnSpc>
              </a:pPr>
              <a:endParaRPr sz="3528"/>
            </a:p>
          </p:txBody>
        </p:sp>
      </p:grpSp>
      <p:grpSp>
        <p:nvGrpSpPr>
          <p:cNvPr id="23" name="Group 23"/>
          <p:cNvGrpSpPr/>
          <p:nvPr/>
        </p:nvGrpSpPr>
        <p:grpSpPr>
          <a:xfrm>
            <a:off x="17236589" y="0"/>
            <a:ext cx="6150840" cy="1174919"/>
            <a:chOff x="0" y="0"/>
            <a:chExt cx="1157124" cy="221031"/>
          </a:xfrm>
        </p:grpSpPr>
        <p:sp>
          <p:nvSpPr>
            <p:cNvPr id="24" name="Freeform 24"/>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sp>
        <p:sp>
          <p:nvSpPr>
            <p:cNvPr id="25" name="TextBox 25"/>
            <p:cNvSpPr txBox="1"/>
            <p:nvPr/>
          </p:nvSpPr>
          <p:spPr>
            <a:xfrm>
              <a:off x="101600" y="-38100"/>
              <a:ext cx="953924" cy="259131"/>
            </a:xfrm>
            <a:prstGeom prst="rect">
              <a:avLst/>
            </a:prstGeom>
          </p:spPr>
          <p:txBody>
            <a:bodyPr lIns="71120" tIns="71120" rIns="71120" bIns="71120" rtlCol="0" anchor="ctr"/>
            <a:lstStyle/>
            <a:p>
              <a:pPr algn="ctr">
                <a:lnSpc>
                  <a:spcPts val="3723"/>
                </a:lnSpc>
              </a:pPr>
              <a:endParaRPr sz="3528"/>
            </a:p>
          </p:txBody>
        </p:sp>
      </p:grpSp>
      <p:grpSp>
        <p:nvGrpSpPr>
          <p:cNvPr id="26" name="Group 26"/>
          <p:cNvGrpSpPr/>
          <p:nvPr/>
        </p:nvGrpSpPr>
        <p:grpSpPr>
          <a:xfrm>
            <a:off x="22160638" y="-265261"/>
            <a:ext cx="3730191" cy="1705441"/>
            <a:chOff x="0" y="0"/>
            <a:chExt cx="483446" cy="221031"/>
          </a:xfrm>
        </p:grpSpPr>
        <p:sp>
          <p:nvSpPr>
            <p:cNvPr id="27" name="Freeform 27"/>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28" name="TextBox 28"/>
            <p:cNvSpPr txBox="1"/>
            <p:nvPr/>
          </p:nvSpPr>
          <p:spPr>
            <a:xfrm>
              <a:off x="101600" y="-38100"/>
              <a:ext cx="280246" cy="259131"/>
            </a:xfrm>
            <a:prstGeom prst="rect">
              <a:avLst/>
            </a:prstGeom>
          </p:spPr>
          <p:txBody>
            <a:bodyPr lIns="71120" tIns="71120" rIns="71120" bIns="71120" rtlCol="0" anchor="ctr"/>
            <a:lstStyle/>
            <a:p>
              <a:pPr algn="ctr">
                <a:lnSpc>
                  <a:spcPts val="3723"/>
                </a:lnSpc>
              </a:pPr>
              <a:endParaRPr sz="3528"/>
            </a:p>
          </p:txBody>
        </p:sp>
      </p:grpSp>
      <p:grpSp>
        <p:nvGrpSpPr>
          <p:cNvPr id="29" name="Group 29"/>
          <p:cNvGrpSpPr/>
          <p:nvPr/>
        </p:nvGrpSpPr>
        <p:grpSpPr>
          <a:xfrm>
            <a:off x="24415210" y="-265261"/>
            <a:ext cx="3730191" cy="1705441"/>
            <a:chOff x="0" y="0"/>
            <a:chExt cx="483446" cy="221031"/>
          </a:xfrm>
        </p:grpSpPr>
        <p:sp>
          <p:nvSpPr>
            <p:cNvPr id="30" name="Freeform 30"/>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sp>
        <p:sp>
          <p:nvSpPr>
            <p:cNvPr id="31" name="TextBox 31"/>
            <p:cNvSpPr txBox="1"/>
            <p:nvPr/>
          </p:nvSpPr>
          <p:spPr>
            <a:xfrm>
              <a:off x="101600" y="-38100"/>
              <a:ext cx="280246" cy="259131"/>
            </a:xfrm>
            <a:prstGeom prst="rect">
              <a:avLst/>
            </a:prstGeom>
          </p:spPr>
          <p:txBody>
            <a:bodyPr lIns="71120" tIns="71120" rIns="71120" bIns="71120" rtlCol="0" anchor="ctr"/>
            <a:lstStyle/>
            <a:p>
              <a:pPr algn="ctr">
                <a:lnSpc>
                  <a:spcPts val="3723"/>
                </a:lnSpc>
              </a:pPr>
              <a:endParaRPr sz="3528"/>
            </a:p>
          </p:txBody>
        </p:sp>
      </p:grpSp>
      <p:pic>
        <p:nvPicPr>
          <p:cNvPr id="34" name="Picture 33" descr="A black and green logo&#10;&#10;Description automatically generated">
            <a:extLst>
              <a:ext uri="{FF2B5EF4-FFF2-40B4-BE49-F238E27FC236}">
                <a16:creationId xmlns:a16="http://schemas.microsoft.com/office/drawing/2014/main" id="{D5C4A34D-AECB-1844-3AD4-91DFF66BE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7539" y="145945"/>
            <a:ext cx="1371600" cy="1371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337679" y="4062376"/>
            <a:ext cx="1960679" cy="7465979"/>
            <a:chOff x="0" y="0"/>
            <a:chExt cx="368852" cy="1404535"/>
          </a:xfrm>
        </p:grpSpPr>
        <p:sp>
          <p:nvSpPr>
            <p:cNvPr id="3" name="Freeform 3"/>
            <p:cNvSpPr/>
            <p:nvPr/>
          </p:nvSpPr>
          <p:spPr>
            <a:xfrm>
              <a:off x="0" y="0"/>
              <a:ext cx="368852" cy="1404535"/>
            </a:xfrm>
            <a:custGeom>
              <a:avLst/>
              <a:gdLst/>
              <a:ahLst/>
              <a:cxnLst/>
              <a:rect l="l" t="t" r="r" b="b"/>
              <a:pathLst>
                <a:path w="368852" h="1404535">
                  <a:moveTo>
                    <a:pt x="0" y="0"/>
                  </a:moveTo>
                  <a:lnTo>
                    <a:pt x="368852" y="0"/>
                  </a:lnTo>
                  <a:lnTo>
                    <a:pt x="368852" y="1404535"/>
                  </a:lnTo>
                  <a:lnTo>
                    <a:pt x="0" y="1404535"/>
                  </a:lnTo>
                  <a:close/>
                </a:path>
              </a:pathLst>
            </a:custGeom>
            <a:solidFill>
              <a:srgbClr val="1C5739"/>
            </a:solidFill>
            <a:ln cap="sq">
              <a:noFill/>
              <a:prstDash val="solid"/>
              <a:miter/>
            </a:ln>
          </p:spPr>
        </p:sp>
        <p:sp>
          <p:nvSpPr>
            <p:cNvPr id="4" name="TextBox 4"/>
            <p:cNvSpPr txBox="1"/>
            <p:nvPr/>
          </p:nvSpPr>
          <p:spPr>
            <a:xfrm>
              <a:off x="0" y="-19050"/>
              <a:ext cx="368852" cy="1423585"/>
            </a:xfrm>
            <a:prstGeom prst="rect">
              <a:avLst/>
            </a:prstGeom>
          </p:spPr>
          <p:txBody>
            <a:bodyPr lIns="71120" tIns="71120" rIns="71120" bIns="71120" rtlCol="0" anchor="ctr"/>
            <a:lstStyle/>
            <a:p>
              <a:pPr algn="ctr">
                <a:lnSpc>
                  <a:spcPts val="4003"/>
                </a:lnSpc>
                <a:spcBef>
                  <a:spcPct val="0"/>
                </a:spcBef>
              </a:pPr>
              <a:endParaRPr sz="3528"/>
            </a:p>
          </p:txBody>
        </p:sp>
      </p:grpSp>
      <p:grpSp>
        <p:nvGrpSpPr>
          <p:cNvPr id="5" name="Group 5"/>
          <p:cNvGrpSpPr/>
          <p:nvPr/>
        </p:nvGrpSpPr>
        <p:grpSpPr>
          <a:xfrm>
            <a:off x="-2160270" y="-781505"/>
            <a:ext cx="4320540" cy="1581986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71120" tIns="71120" rIns="71120" bIns="71120" rtlCol="0" anchor="ctr"/>
            <a:lstStyle/>
            <a:p>
              <a:pPr algn="ctr">
                <a:lnSpc>
                  <a:spcPts val="4003"/>
                </a:lnSpc>
              </a:pPr>
              <a:endParaRPr sz="3528"/>
            </a:p>
          </p:txBody>
        </p:sp>
      </p:grpSp>
      <p:grpSp>
        <p:nvGrpSpPr>
          <p:cNvPr id="8" name="Group 8"/>
          <p:cNvGrpSpPr/>
          <p:nvPr/>
        </p:nvGrpSpPr>
        <p:grpSpPr>
          <a:xfrm>
            <a:off x="17070502" y="1981626"/>
            <a:ext cx="7572578" cy="11171199"/>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71120" tIns="71120" rIns="71120" bIns="71120" rtlCol="0" anchor="ctr"/>
            <a:lstStyle/>
            <a:p>
              <a:pPr algn="ctr">
                <a:lnSpc>
                  <a:spcPts val="4003"/>
                </a:lnSpc>
              </a:pPr>
              <a:endParaRPr sz="3528"/>
            </a:p>
          </p:txBody>
        </p:sp>
      </p:grpSp>
      <p:sp>
        <p:nvSpPr>
          <p:cNvPr id="11" name="Freeform 11"/>
          <p:cNvSpPr/>
          <p:nvPr/>
        </p:nvSpPr>
        <p:spPr>
          <a:xfrm>
            <a:off x="21978483" y="12176939"/>
            <a:ext cx="3624718" cy="203436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6482060" y="1440181"/>
            <a:ext cx="7680960" cy="11173256"/>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7"/>
            <a:stretch>
              <a:fillRect b="-3116"/>
            </a:stretch>
          </a:blipFill>
        </p:spPr>
      </p:sp>
      <p:sp>
        <p:nvSpPr>
          <p:cNvPr id="13" name="TextBox 13"/>
          <p:cNvSpPr txBox="1"/>
          <p:nvPr/>
        </p:nvSpPr>
        <p:spPr>
          <a:xfrm>
            <a:off x="7298358" y="1843753"/>
            <a:ext cx="7926787" cy="1830437"/>
          </a:xfrm>
          <a:prstGeom prst="rect">
            <a:avLst/>
          </a:prstGeom>
        </p:spPr>
        <p:txBody>
          <a:bodyPr lIns="0" tIns="0" rIns="0" bIns="0" rtlCol="0" anchor="t">
            <a:spAutoFit/>
          </a:bodyPr>
          <a:lstStyle/>
          <a:p>
            <a:pPr>
              <a:lnSpc>
                <a:spcPts val="15201"/>
              </a:lnSpc>
            </a:pPr>
            <a:r>
              <a:rPr lang="en-US" sz="11015" spc="1079" dirty="0">
                <a:solidFill>
                  <a:srgbClr val="231F20"/>
                </a:solidFill>
                <a:latin typeface="Codec Pro ExtraBold"/>
              </a:rPr>
              <a:t>Content</a:t>
            </a:r>
          </a:p>
        </p:txBody>
      </p:sp>
      <p:sp>
        <p:nvSpPr>
          <p:cNvPr id="14" name="TextBox 14"/>
          <p:cNvSpPr txBox="1"/>
          <p:nvPr/>
        </p:nvSpPr>
        <p:spPr>
          <a:xfrm>
            <a:off x="5634523" y="4435250"/>
            <a:ext cx="1312107" cy="894925"/>
          </a:xfrm>
          <a:prstGeom prst="rect">
            <a:avLst/>
          </a:prstGeom>
        </p:spPr>
        <p:txBody>
          <a:bodyPr lIns="0" tIns="0" rIns="0" bIns="0" rtlCol="0" anchor="t">
            <a:spAutoFit/>
          </a:bodyPr>
          <a:lstStyle/>
          <a:p>
            <a:pPr algn="ctr">
              <a:lnSpc>
                <a:spcPts val="7176"/>
              </a:lnSpc>
            </a:pPr>
            <a:r>
              <a:rPr lang="en-US" sz="5979" spc="490" dirty="0">
                <a:solidFill>
                  <a:srgbClr val="FFFFFF"/>
                </a:solidFill>
                <a:latin typeface="Codec Pro ExtraBold Italics"/>
              </a:rPr>
              <a:t>01</a:t>
            </a:r>
          </a:p>
        </p:txBody>
      </p:sp>
      <p:sp>
        <p:nvSpPr>
          <p:cNvPr id="15" name="TextBox 15"/>
          <p:cNvSpPr txBox="1"/>
          <p:nvPr/>
        </p:nvSpPr>
        <p:spPr>
          <a:xfrm>
            <a:off x="5634523" y="5551216"/>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02</a:t>
            </a:r>
          </a:p>
        </p:txBody>
      </p:sp>
      <p:sp>
        <p:nvSpPr>
          <p:cNvPr id="16" name="TextBox 16"/>
          <p:cNvSpPr txBox="1"/>
          <p:nvPr/>
        </p:nvSpPr>
        <p:spPr>
          <a:xfrm>
            <a:off x="5634523" y="6784836"/>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03</a:t>
            </a:r>
          </a:p>
        </p:txBody>
      </p:sp>
      <p:sp>
        <p:nvSpPr>
          <p:cNvPr id="17" name="TextBox 17"/>
          <p:cNvSpPr txBox="1"/>
          <p:nvPr/>
        </p:nvSpPr>
        <p:spPr>
          <a:xfrm>
            <a:off x="5634523" y="7900803"/>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04</a:t>
            </a:r>
          </a:p>
        </p:txBody>
      </p:sp>
      <p:sp>
        <p:nvSpPr>
          <p:cNvPr id="18" name="TextBox 18"/>
          <p:cNvSpPr txBox="1"/>
          <p:nvPr/>
        </p:nvSpPr>
        <p:spPr>
          <a:xfrm>
            <a:off x="5661965" y="9010131"/>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05</a:t>
            </a:r>
          </a:p>
        </p:txBody>
      </p:sp>
      <p:sp>
        <p:nvSpPr>
          <p:cNvPr id="19" name="TextBox 19"/>
          <p:cNvSpPr txBox="1"/>
          <p:nvPr/>
        </p:nvSpPr>
        <p:spPr>
          <a:xfrm>
            <a:off x="5661965" y="10173480"/>
            <a:ext cx="1312107" cy="894925"/>
          </a:xfrm>
          <a:prstGeom prst="rect">
            <a:avLst/>
          </a:prstGeom>
        </p:spPr>
        <p:txBody>
          <a:bodyPr lIns="0" tIns="0" rIns="0" bIns="0" rtlCol="0" anchor="t">
            <a:spAutoFit/>
          </a:bodyPr>
          <a:lstStyle/>
          <a:p>
            <a:pPr algn="ctr">
              <a:lnSpc>
                <a:spcPts val="7176"/>
              </a:lnSpc>
            </a:pPr>
            <a:r>
              <a:rPr lang="en-US" sz="5979" spc="490">
                <a:solidFill>
                  <a:srgbClr val="FFFFFF"/>
                </a:solidFill>
                <a:latin typeface="Codec Pro ExtraBold Italics"/>
              </a:rPr>
              <a:t>06</a:t>
            </a:r>
          </a:p>
        </p:txBody>
      </p:sp>
      <p:sp>
        <p:nvSpPr>
          <p:cNvPr id="20" name="TextBox 20"/>
          <p:cNvSpPr txBox="1"/>
          <p:nvPr/>
        </p:nvSpPr>
        <p:spPr>
          <a:xfrm>
            <a:off x="7561033" y="4666392"/>
            <a:ext cx="8106704" cy="575479"/>
          </a:xfrm>
          <a:prstGeom prst="rect">
            <a:avLst/>
          </a:prstGeom>
        </p:spPr>
        <p:txBody>
          <a:bodyPr lIns="0" tIns="0" rIns="0" bIns="0" rtlCol="0" anchor="t">
            <a:spAutoFit/>
          </a:bodyPr>
          <a:lstStyle/>
          <a:p>
            <a:pPr>
              <a:lnSpc>
                <a:spcPts val="4876"/>
              </a:lnSpc>
            </a:pPr>
            <a:r>
              <a:rPr lang="en-US" sz="3534" spc="346" dirty="0">
                <a:solidFill>
                  <a:srgbClr val="231F20"/>
                </a:solidFill>
                <a:latin typeface="Open Sauce"/>
              </a:rPr>
              <a:t>Overview</a:t>
            </a:r>
          </a:p>
        </p:txBody>
      </p:sp>
      <p:sp>
        <p:nvSpPr>
          <p:cNvPr id="21" name="TextBox 21"/>
          <p:cNvSpPr txBox="1"/>
          <p:nvPr/>
        </p:nvSpPr>
        <p:spPr>
          <a:xfrm>
            <a:off x="7561032" y="5778298"/>
            <a:ext cx="8507281" cy="575479"/>
          </a:xfrm>
          <a:prstGeom prst="rect">
            <a:avLst/>
          </a:prstGeom>
        </p:spPr>
        <p:txBody>
          <a:bodyPr lIns="0" tIns="0" rIns="0" bIns="0" rtlCol="0" anchor="t">
            <a:spAutoFit/>
          </a:bodyPr>
          <a:lstStyle/>
          <a:p>
            <a:pPr>
              <a:lnSpc>
                <a:spcPts val="4876"/>
              </a:lnSpc>
            </a:pPr>
            <a:r>
              <a:rPr lang="en-US" sz="3534" spc="346">
                <a:solidFill>
                  <a:srgbClr val="231F20"/>
                </a:solidFill>
                <a:latin typeface="Open Sauce"/>
              </a:rPr>
              <a:t>Opportunity</a:t>
            </a:r>
          </a:p>
        </p:txBody>
      </p:sp>
      <p:sp>
        <p:nvSpPr>
          <p:cNvPr id="22" name="TextBox 22"/>
          <p:cNvSpPr txBox="1"/>
          <p:nvPr/>
        </p:nvSpPr>
        <p:spPr>
          <a:xfrm>
            <a:off x="7561033" y="7066424"/>
            <a:ext cx="8106704" cy="575479"/>
          </a:xfrm>
          <a:prstGeom prst="rect">
            <a:avLst/>
          </a:prstGeom>
        </p:spPr>
        <p:txBody>
          <a:bodyPr lIns="0" tIns="0" rIns="0" bIns="0" rtlCol="0" anchor="t">
            <a:spAutoFit/>
          </a:bodyPr>
          <a:lstStyle/>
          <a:p>
            <a:pPr>
              <a:lnSpc>
                <a:spcPts val="4876"/>
              </a:lnSpc>
              <a:spcBef>
                <a:spcPct val="0"/>
              </a:spcBef>
            </a:pPr>
            <a:r>
              <a:rPr lang="en-US" sz="3534" spc="346">
                <a:solidFill>
                  <a:srgbClr val="231F20"/>
                </a:solidFill>
                <a:latin typeface="Open Sauce"/>
              </a:rPr>
              <a:t>Solution</a:t>
            </a:r>
          </a:p>
        </p:txBody>
      </p:sp>
      <p:sp>
        <p:nvSpPr>
          <p:cNvPr id="23" name="TextBox 23"/>
          <p:cNvSpPr txBox="1"/>
          <p:nvPr/>
        </p:nvSpPr>
        <p:spPr>
          <a:xfrm>
            <a:off x="7561032" y="8178329"/>
            <a:ext cx="8507281" cy="575479"/>
          </a:xfrm>
          <a:prstGeom prst="rect">
            <a:avLst/>
          </a:prstGeom>
        </p:spPr>
        <p:txBody>
          <a:bodyPr lIns="0" tIns="0" rIns="0" bIns="0" rtlCol="0" anchor="t">
            <a:spAutoFit/>
          </a:bodyPr>
          <a:lstStyle/>
          <a:p>
            <a:pPr>
              <a:lnSpc>
                <a:spcPts val="4876"/>
              </a:lnSpc>
              <a:spcBef>
                <a:spcPct val="0"/>
              </a:spcBef>
            </a:pPr>
            <a:r>
              <a:rPr lang="en-US" sz="3534" spc="346">
                <a:solidFill>
                  <a:srgbClr val="231F20"/>
                </a:solidFill>
                <a:latin typeface="Open Sauce"/>
              </a:rPr>
              <a:t>Stakeholders</a:t>
            </a:r>
          </a:p>
        </p:txBody>
      </p:sp>
      <p:sp>
        <p:nvSpPr>
          <p:cNvPr id="24" name="TextBox 24"/>
          <p:cNvSpPr txBox="1"/>
          <p:nvPr/>
        </p:nvSpPr>
        <p:spPr>
          <a:xfrm>
            <a:off x="7561032" y="9299510"/>
            <a:ext cx="8507281" cy="575479"/>
          </a:xfrm>
          <a:prstGeom prst="rect">
            <a:avLst/>
          </a:prstGeom>
        </p:spPr>
        <p:txBody>
          <a:bodyPr lIns="0" tIns="0" rIns="0" bIns="0" rtlCol="0" anchor="t">
            <a:spAutoFit/>
          </a:bodyPr>
          <a:lstStyle/>
          <a:p>
            <a:pPr>
              <a:lnSpc>
                <a:spcPts val="4876"/>
              </a:lnSpc>
              <a:spcBef>
                <a:spcPct val="0"/>
              </a:spcBef>
            </a:pPr>
            <a:r>
              <a:rPr lang="en-US" sz="3534" spc="346">
                <a:solidFill>
                  <a:srgbClr val="231F20"/>
                </a:solidFill>
                <a:latin typeface="Open Sauce"/>
              </a:rPr>
              <a:t>Team</a:t>
            </a:r>
          </a:p>
        </p:txBody>
      </p:sp>
      <p:sp>
        <p:nvSpPr>
          <p:cNvPr id="25" name="TextBox 25"/>
          <p:cNvSpPr txBox="1"/>
          <p:nvPr/>
        </p:nvSpPr>
        <p:spPr>
          <a:xfrm>
            <a:off x="7561033" y="10408838"/>
            <a:ext cx="8106704" cy="575479"/>
          </a:xfrm>
          <a:prstGeom prst="rect">
            <a:avLst/>
          </a:prstGeom>
        </p:spPr>
        <p:txBody>
          <a:bodyPr lIns="0" tIns="0" rIns="0" bIns="0" rtlCol="0" anchor="t">
            <a:spAutoFit/>
          </a:bodyPr>
          <a:lstStyle/>
          <a:p>
            <a:pPr>
              <a:lnSpc>
                <a:spcPts val="4876"/>
              </a:lnSpc>
              <a:spcBef>
                <a:spcPct val="0"/>
              </a:spcBef>
            </a:pPr>
            <a:r>
              <a:rPr lang="en-US" sz="3534" spc="346">
                <a:solidFill>
                  <a:srgbClr val="231F20"/>
                </a:solidFill>
                <a:latin typeface="Open Sauce"/>
              </a:rPr>
              <a:t>Next Steps</a:t>
            </a:r>
          </a:p>
        </p:txBody>
      </p:sp>
      <p:pic>
        <p:nvPicPr>
          <p:cNvPr id="27" name="V1_Contents">
            <a:hlinkClick r:id="" action="ppaction://media"/>
            <a:extLst>
              <a:ext uri="{FF2B5EF4-FFF2-40B4-BE49-F238E27FC236}">
                <a16:creationId xmlns:a16="http://schemas.microsoft.com/office/drawing/2014/main" id="{27989676-9004-2A1A-F9ED-D40D595D388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71600" y="12801436"/>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anim calcmode="lin" valueType="num">
                                      <p:cBhvr>
                                        <p:cTn id="73" dur="1000" fill="hold"/>
                                        <p:tgtEl>
                                          <p:spTgt spid="25"/>
                                        </p:tgtEl>
                                        <p:attrNameLst>
                                          <p:attrName>ppt_x</p:attrName>
                                        </p:attrNameLst>
                                      </p:cBhvr>
                                      <p:tavLst>
                                        <p:tav tm="0">
                                          <p:val>
                                            <p:strVal val="#ppt_x"/>
                                          </p:val>
                                        </p:tav>
                                        <p:tav tm="100000">
                                          <p:val>
                                            <p:strVal val="#ppt_x"/>
                                          </p:val>
                                        </p:tav>
                                      </p:tavLst>
                                    </p:anim>
                                    <p:anim calcmode="lin" valueType="num">
                                      <p:cBhvr>
                                        <p:cTn id="7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75" fill="hold" display="0">
                  <p:stCondLst>
                    <p:cond delay="indefinite"/>
                  </p:stCondLst>
                  <p:endCondLst>
                    <p:cond evt="onStopAudio" delay="0">
                      <p:tgtEl>
                        <p:sldTgt/>
                      </p:tgtEl>
                    </p:cond>
                  </p:endCondLst>
                </p:cTn>
                <p:tgtEl>
                  <p:spTgt spid="27"/>
                </p:tgtEl>
              </p:cMediaNode>
            </p:audio>
          </p:childTnLst>
        </p:cTn>
      </p:par>
    </p:tnLst>
    <p:bldLst>
      <p:bldP spid="14" grpId="0"/>
      <p:bldP spid="15" grpId="0"/>
      <p:bldP spid="16" grpId="0"/>
      <p:bldP spid="17" grpId="0"/>
      <p:bldP spid="18" grpId="0"/>
      <p:bldP spid="19" grpId="0"/>
      <p:bldP spid="20" grpId="0"/>
      <p:bldP spid="21"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603200" cy="1440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11647073" y="1440180"/>
            <a:ext cx="12515948" cy="11521440"/>
            <a:chOff x="0" y="0"/>
            <a:chExt cx="2535126" cy="2333687"/>
          </a:xfrm>
        </p:grpSpPr>
        <p:sp>
          <p:nvSpPr>
            <p:cNvPr id="4" name="Freeform 4"/>
            <p:cNvSpPr/>
            <p:nvPr/>
          </p:nvSpPr>
          <p:spPr>
            <a:xfrm>
              <a:off x="0" y="0"/>
              <a:ext cx="2535126" cy="2333687"/>
            </a:xfrm>
            <a:custGeom>
              <a:avLst/>
              <a:gdLst/>
              <a:ahLst/>
              <a:cxnLst/>
              <a:rect l="l" t="t" r="r" b="b"/>
              <a:pathLst>
                <a:path w="2535126" h="2333687">
                  <a:moveTo>
                    <a:pt x="0" y="0"/>
                  </a:moveTo>
                  <a:lnTo>
                    <a:pt x="2535126" y="0"/>
                  </a:lnTo>
                  <a:lnTo>
                    <a:pt x="2535126" y="2333687"/>
                  </a:lnTo>
                  <a:lnTo>
                    <a:pt x="0" y="2333687"/>
                  </a:lnTo>
                  <a:close/>
                </a:path>
              </a:pathLst>
            </a:custGeom>
            <a:solidFill>
              <a:srgbClr val="FFFFFF"/>
            </a:solidFill>
          </p:spPr>
        </p:sp>
      </p:grpSp>
      <p:sp>
        <p:nvSpPr>
          <p:cNvPr id="5" name="Freeform 5"/>
          <p:cNvSpPr/>
          <p:nvPr/>
        </p:nvSpPr>
        <p:spPr>
          <a:xfrm>
            <a:off x="1440181" y="1440180"/>
            <a:ext cx="10206892" cy="11521440"/>
          </a:xfrm>
          <a:custGeom>
            <a:avLst/>
            <a:gdLst/>
            <a:ahLst/>
            <a:cxnLst/>
            <a:rect l="l" t="t" r="r" b="b"/>
            <a:pathLst>
              <a:path w="7290637" h="8229600">
                <a:moveTo>
                  <a:pt x="0" y="0"/>
                </a:moveTo>
                <a:lnTo>
                  <a:pt x="7290637" y="0"/>
                </a:lnTo>
                <a:lnTo>
                  <a:pt x="7290637" y="8229600"/>
                </a:lnTo>
                <a:lnTo>
                  <a:pt x="0" y="8229600"/>
                </a:lnTo>
                <a:lnTo>
                  <a:pt x="0" y="0"/>
                </a:lnTo>
                <a:close/>
              </a:path>
            </a:pathLst>
          </a:custGeom>
          <a:blipFill>
            <a:blip r:embed="rId4"/>
            <a:stretch>
              <a:fillRect l="-14109" r="-55314"/>
            </a:stretch>
          </a:blipFill>
        </p:spPr>
      </p:sp>
      <p:sp>
        <p:nvSpPr>
          <p:cNvPr id="6" name="TextBox 6"/>
          <p:cNvSpPr txBox="1"/>
          <p:nvPr/>
        </p:nvSpPr>
        <p:spPr>
          <a:xfrm>
            <a:off x="12801601" y="3167212"/>
            <a:ext cx="10508581" cy="6914137"/>
          </a:xfrm>
          <a:prstGeom prst="rect">
            <a:avLst/>
          </a:prstGeom>
        </p:spPr>
        <p:txBody>
          <a:bodyPr lIns="0" tIns="0" rIns="0" bIns="0" rtlCol="0" anchor="t">
            <a:spAutoFit/>
          </a:bodyPr>
          <a:lstStyle/>
          <a:p>
            <a:pPr>
              <a:lnSpc>
                <a:spcPts val="7839"/>
              </a:lnSpc>
              <a:spcBef>
                <a:spcPct val="0"/>
              </a:spcBef>
            </a:pPr>
            <a:r>
              <a:rPr lang="en-US" sz="5599" spc="55" dirty="0">
                <a:solidFill>
                  <a:srgbClr val="0D7377"/>
                </a:solidFill>
                <a:latin typeface="Playfair Display Bold Italics"/>
              </a:rPr>
              <a:t>Computer based simulation of dynamic market environment of a brand can illuminate how complex marketing phenomena emerges from individual behaviors of various stakeholders.</a:t>
            </a:r>
          </a:p>
        </p:txBody>
      </p:sp>
      <p:sp>
        <p:nvSpPr>
          <p:cNvPr id="7" name="TextBox 7"/>
          <p:cNvSpPr txBox="1"/>
          <p:nvPr/>
        </p:nvSpPr>
        <p:spPr>
          <a:xfrm>
            <a:off x="1143000" y="-190500"/>
            <a:ext cx="5874739" cy="1384546"/>
          </a:xfrm>
          <a:prstGeom prst="rect">
            <a:avLst/>
          </a:prstGeom>
        </p:spPr>
        <p:txBody>
          <a:bodyPr lIns="0" tIns="0" rIns="0" bIns="0" rtlCol="0" anchor="t">
            <a:spAutoFit/>
          </a:bodyPr>
          <a:lstStyle/>
          <a:p>
            <a:pPr>
              <a:lnSpc>
                <a:spcPts val="11488"/>
              </a:lnSpc>
              <a:spcBef>
                <a:spcPct val="0"/>
              </a:spcBef>
            </a:pPr>
            <a:r>
              <a:rPr lang="en-US" sz="8324" spc="815" dirty="0">
                <a:solidFill>
                  <a:srgbClr val="FFFFFF"/>
                </a:solidFill>
                <a:latin typeface="Codec Pro ExtraBold"/>
              </a:rPr>
              <a:t>Overview</a:t>
            </a:r>
          </a:p>
        </p:txBody>
      </p:sp>
      <p:pic>
        <p:nvPicPr>
          <p:cNvPr id="9" name="Picture 8" descr="A black and white logo&#10;&#10;Description automatically generated">
            <a:extLst>
              <a:ext uri="{FF2B5EF4-FFF2-40B4-BE49-F238E27FC236}">
                <a16:creationId xmlns:a16="http://schemas.microsoft.com/office/drawing/2014/main" id="{0279D5FF-8561-5E0C-DD06-B133CC779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603200" cy="1440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1440181" y="1440180"/>
            <a:ext cx="12515948" cy="11521440"/>
            <a:chOff x="0" y="0"/>
            <a:chExt cx="2535126" cy="2333687"/>
          </a:xfrm>
        </p:grpSpPr>
        <p:sp>
          <p:nvSpPr>
            <p:cNvPr id="4" name="Freeform 4"/>
            <p:cNvSpPr/>
            <p:nvPr/>
          </p:nvSpPr>
          <p:spPr>
            <a:xfrm>
              <a:off x="0" y="0"/>
              <a:ext cx="2535126" cy="2333687"/>
            </a:xfrm>
            <a:custGeom>
              <a:avLst/>
              <a:gdLst/>
              <a:ahLst/>
              <a:cxnLst/>
              <a:rect l="l" t="t" r="r" b="b"/>
              <a:pathLst>
                <a:path w="2535126" h="2333687">
                  <a:moveTo>
                    <a:pt x="0" y="0"/>
                  </a:moveTo>
                  <a:lnTo>
                    <a:pt x="2535126" y="0"/>
                  </a:lnTo>
                  <a:lnTo>
                    <a:pt x="2535126" y="2333687"/>
                  </a:lnTo>
                  <a:lnTo>
                    <a:pt x="0" y="2333687"/>
                  </a:lnTo>
                  <a:close/>
                </a:path>
              </a:pathLst>
            </a:custGeom>
            <a:solidFill>
              <a:srgbClr val="FFFFFF"/>
            </a:solidFill>
          </p:spPr>
        </p:sp>
      </p:grpSp>
      <p:sp>
        <p:nvSpPr>
          <p:cNvPr id="5" name="TextBox 5"/>
          <p:cNvSpPr txBox="1"/>
          <p:nvPr/>
        </p:nvSpPr>
        <p:spPr>
          <a:xfrm>
            <a:off x="2242872" y="2924440"/>
            <a:ext cx="10558729" cy="4470968"/>
          </a:xfrm>
          <a:prstGeom prst="rect">
            <a:avLst/>
          </a:prstGeom>
        </p:spPr>
        <p:txBody>
          <a:bodyPr lIns="0" tIns="0" rIns="0" bIns="0" rtlCol="0" anchor="t">
            <a:spAutoFit/>
          </a:bodyPr>
          <a:lstStyle/>
          <a:p>
            <a:pPr>
              <a:lnSpc>
                <a:spcPts val="7056"/>
              </a:lnSpc>
              <a:spcBef>
                <a:spcPct val="0"/>
              </a:spcBef>
            </a:pPr>
            <a:r>
              <a:rPr lang="en-US" sz="5040" spc="50" dirty="0">
                <a:solidFill>
                  <a:srgbClr val="0D7377"/>
                </a:solidFill>
                <a:latin typeface="Playfair Display Bold Italics"/>
              </a:rPr>
              <a:t>Objective is to develop agent based computer simulation models to address the macro and micro financial outcomes of various brand marketing strategies. </a:t>
            </a:r>
          </a:p>
        </p:txBody>
      </p:sp>
      <p:sp>
        <p:nvSpPr>
          <p:cNvPr id="6" name="TextBox 6"/>
          <p:cNvSpPr txBox="1"/>
          <p:nvPr/>
        </p:nvSpPr>
        <p:spPr>
          <a:xfrm>
            <a:off x="2242872" y="10251454"/>
            <a:ext cx="10558729" cy="1739451"/>
          </a:xfrm>
          <a:prstGeom prst="rect">
            <a:avLst/>
          </a:prstGeom>
        </p:spPr>
        <p:txBody>
          <a:bodyPr lIns="0" tIns="0" rIns="0" bIns="0" rtlCol="0" anchor="t">
            <a:spAutoFit/>
          </a:bodyPr>
          <a:lstStyle/>
          <a:p>
            <a:pPr>
              <a:lnSpc>
                <a:spcPts val="7056"/>
              </a:lnSpc>
              <a:spcBef>
                <a:spcPct val="0"/>
              </a:spcBef>
            </a:pPr>
            <a:r>
              <a:rPr lang="en-US" sz="5040" spc="50" dirty="0">
                <a:solidFill>
                  <a:srgbClr val="0D7377"/>
                </a:solidFill>
                <a:latin typeface="Playfair Display Bold Italics"/>
              </a:rPr>
              <a:t>The idea here is like building Flight Simulators for Pilot Training.</a:t>
            </a:r>
          </a:p>
        </p:txBody>
      </p:sp>
      <p:sp>
        <p:nvSpPr>
          <p:cNvPr id="7" name="TextBox 7"/>
          <p:cNvSpPr txBox="1"/>
          <p:nvPr/>
        </p:nvSpPr>
        <p:spPr>
          <a:xfrm>
            <a:off x="695605" y="-102561"/>
            <a:ext cx="7847615" cy="1384546"/>
          </a:xfrm>
          <a:prstGeom prst="rect">
            <a:avLst/>
          </a:prstGeom>
        </p:spPr>
        <p:txBody>
          <a:bodyPr lIns="0" tIns="0" rIns="0" bIns="0" rtlCol="0" anchor="t">
            <a:spAutoFit/>
          </a:bodyPr>
          <a:lstStyle/>
          <a:p>
            <a:pPr>
              <a:lnSpc>
                <a:spcPts val="11488"/>
              </a:lnSpc>
              <a:spcBef>
                <a:spcPct val="0"/>
              </a:spcBef>
            </a:pPr>
            <a:r>
              <a:rPr lang="en-US" sz="8324" spc="815" dirty="0">
                <a:solidFill>
                  <a:srgbClr val="FFFFFF"/>
                </a:solidFill>
                <a:latin typeface="Codec Pro ExtraBold"/>
              </a:rPr>
              <a:t>Overview</a:t>
            </a:r>
          </a:p>
        </p:txBody>
      </p:sp>
      <p:sp>
        <p:nvSpPr>
          <p:cNvPr id="8" name="Freeform 8"/>
          <p:cNvSpPr/>
          <p:nvPr/>
        </p:nvSpPr>
        <p:spPr>
          <a:xfrm>
            <a:off x="13943927" y="1440180"/>
            <a:ext cx="10219093" cy="11521440"/>
          </a:xfrm>
          <a:custGeom>
            <a:avLst/>
            <a:gdLst/>
            <a:ahLst/>
            <a:cxnLst/>
            <a:rect l="l" t="t" r="r" b="b"/>
            <a:pathLst>
              <a:path w="7299352" h="8229600">
                <a:moveTo>
                  <a:pt x="0" y="0"/>
                </a:moveTo>
                <a:lnTo>
                  <a:pt x="7299352" y="0"/>
                </a:lnTo>
                <a:lnTo>
                  <a:pt x="7299352" y="8229600"/>
                </a:lnTo>
                <a:lnTo>
                  <a:pt x="0" y="8229600"/>
                </a:lnTo>
                <a:lnTo>
                  <a:pt x="0" y="0"/>
                </a:lnTo>
                <a:close/>
              </a:path>
            </a:pathLst>
          </a:custGeom>
          <a:blipFill>
            <a:blip r:embed="rId4"/>
            <a:stretch>
              <a:fillRect l="-90709" t="-12500" r="-91151" b="-12500"/>
            </a:stretch>
          </a:blipFill>
        </p:spPr>
      </p:sp>
      <p:pic>
        <p:nvPicPr>
          <p:cNvPr id="9" name="Picture 8" descr="A black and white logo&#10;&#10;Description automatically generated">
            <a:extLst>
              <a:ext uri="{FF2B5EF4-FFF2-40B4-BE49-F238E27FC236}">
                <a16:creationId xmlns:a16="http://schemas.microsoft.com/office/drawing/2014/main" id="{574D78B4-2F74-7F84-CF95-BF846ABFD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30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6" name="Group 6"/>
          <p:cNvGrpSpPr/>
          <p:nvPr/>
        </p:nvGrpSpPr>
        <p:grpSpPr>
          <a:xfrm>
            <a:off x="-3167698" y="-5466392"/>
            <a:ext cx="12093053" cy="120930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8" name="TextBox 8"/>
            <p:cNvSpPr txBox="1"/>
            <p:nvPr/>
          </p:nvSpPr>
          <p:spPr>
            <a:xfrm>
              <a:off x="76200" y="57150"/>
              <a:ext cx="660400" cy="679450"/>
            </a:xfrm>
            <a:prstGeom prst="rect">
              <a:avLst/>
            </a:prstGeom>
          </p:spPr>
          <p:txBody>
            <a:bodyPr lIns="71120" tIns="71120" rIns="71120" bIns="71120" rtlCol="0" anchor="ctr"/>
            <a:lstStyle/>
            <a:p>
              <a:pPr algn="ctr">
                <a:lnSpc>
                  <a:spcPts val="4003"/>
                </a:lnSpc>
                <a:spcBef>
                  <a:spcPct val="0"/>
                </a:spcBef>
              </a:pPr>
              <a:endParaRPr sz="3528"/>
            </a:p>
          </p:txBody>
        </p:sp>
      </p:grpSp>
      <p:sp>
        <p:nvSpPr>
          <p:cNvPr id="9" name="TextBox 9"/>
          <p:cNvSpPr txBox="1"/>
          <p:nvPr/>
        </p:nvSpPr>
        <p:spPr>
          <a:xfrm>
            <a:off x="454133" y="1882099"/>
            <a:ext cx="7847615" cy="1384546"/>
          </a:xfrm>
          <a:prstGeom prst="rect">
            <a:avLst/>
          </a:prstGeom>
        </p:spPr>
        <p:txBody>
          <a:bodyPr lIns="0" tIns="0" rIns="0" bIns="0" rtlCol="0" anchor="t">
            <a:spAutoFit/>
          </a:bodyPr>
          <a:lstStyle/>
          <a:p>
            <a:pPr>
              <a:lnSpc>
                <a:spcPts val="11488"/>
              </a:lnSpc>
              <a:spcBef>
                <a:spcPct val="0"/>
              </a:spcBef>
            </a:pPr>
            <a:r>
              <a:rPr lang="en-US" sz="8324" spc="815" dirty="0">
                <a:solidFill>
                  <a:srgbClr val="FFFFFF"/>
                </a:solidFill>
                <a:latin typeface="Codec Pro ExtraBold"/>
              </a:rPr>
              <a:t>Opportunity</a:t>
            </a:r>
          </a:p>
        </p:txBody>
      </p:sp>
      <p:sp>
        <p:nvSpPr>
          <p:cNvPr id="10" name="TextBox 10"/>
          <p:cNvSpPr txBox="1"/>
          <p:nvPr/>
        </p:nvSpPr>
        <p:spPr>
          <a:xfrm>
            <a:off x="293400" y="9404751"/>
            <a:ext cx="6928945" cy="4472250"/>
          </a:xfrm>
          <a:prstGeom prst="rect">
            <a:avLst/>
          </a:prstGeom>
        </p:spPr>
        <p:txBody>
          <a:bodyPr wrap="square" lIns="0" tIns="0" rIns="0" bIns="0" rtlCol="0" anchor="t">
            <a:spAutoFit/>
          </a:bodyPr>
          <a:lstStyle/>
          <a:p>
            <a:pPr>
              <a:lnSpc>
                <a:spcPts val="5880"/>
              </a:lnSpc>
              <a:spcBef>
                <a:spcPct val="0"/>
              </a:spcBef>
            </a:pPr>
            <a:r>
              <a:rPr lang="en-US" sz="4200" spc="42" dirty="0">
                <a:solidFill>
                  <a:srgbClr val="0D7377"/>
                </a:solidFill>
                <a:latin typeface="Playfair Display Bold"/>
              </a:rPr>
              <a:t>Estimating sales impact by these factors and </a:t>
            </a:r>
            <a:r>
              <a:rPr lang="en-US" sz="4200" u="sng" spc="42" dirty="0">
                <a:solidFill>
                  <a:srgbClr val="99391B"/>
                </a:solidFill>
                <a:latin typeface="Playfair Display Bold"/>
              </a:rPr>
              <a:t>the interactions</a:t>
            </a:r>
            <a:r>
              <a:rPr lang="en-US" sz="4200" spc="42" dirty="0">
                <a:solidFill>
                  <a:srgbClr val="0D7377"/>
                </a:solidFill>
                <a:latin typeface="Playfair Display Bold"/>
              </a:rPr>
              <a:t> between them will help in developing effective marketing strategies.</a:t>
            </a:r>
          </a:p>
        </p:txBody>
      </p:sp>
      <p:grpSp>
        <p:nvGrpSpPr>
          <p:cNvPr id="11" name="Group 11"/>
          <p:cNvGrpSpPr/>
          <p:nvPr/>
        </p:nvGrpSpPr>
        <p:grpSpPr>
          <a:xfrm>
            <a:off x="8970548" y="11170092"/>
            <a:ext cx="10344545" cy="2674573"/>
            <a:chOff x="0" y="0"/>
            <a:chExt cx="9851948" cy="2547212"/>
          </a:xfrm>
        </p:grpSpPr>
        <p:grpSp>
          <p:nvGrpSpPr>
            <p:cNvPr id="12" name="Group 12"/>
            <p:cNvGrpSpPr/>
            <p:nvPr/>
          </p:nvGrpSpPr>
          <p:grpSpPr>
            <a:xfrm>
              <a:off x="6992316" y="0"/>
              <a:ext cx="1553591" cy="2547212"/>
              <a:chOff x="0" y="0"/>
              <a:chExt cx="1452240" cy="2381040"/>
            </a:xfrm>
          </p:grpSpPr>
          <p:sp>
            <p:nvSpPr>
              <p:cNvPr id="13" name="Freeform 13"/>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14" name="Group 14"/>
            <p:cNvGrpSpPr/>
            <p:nvPr/>
          </p:nvGrpSpPr>
          <p:grpSpPr>
            <a:xfrm>
              <a:off x="7908911" y="870381"/>
              <a:ext cx="434420" cy="807220"/>
              <a:chOff x="0" y="0"/>
              <a:chExt cx="406080" cy="754560"/>
            </a:xfrm>
          </p:grpSpPr>
          <p:sp>
            <p:nvSpPr>
              <p:cNvPr id="15" name="Freeform 15"/>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16" name="Group 16"/>
            <p:cNvGrpSpPr/>
            <p:nvPr/>
          </p:nvGrpSpPr>
          <p:grpSpPr>
            <a:xfrm>
              <a:off x="0" y="236466"/>
              <a:ext cx="7891966" cy="2050401"/>
              <a:chOff x="0" y="0"/>
              <a:chExt cx="7377120" cy="1916640"/>
            </a:xfrm>
          </p:grpSpPr>
          <p:sp>
            <p:nvSpPr>
              <p:cNvPr id="17" name="Freeform 17"/>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id="18" name="TextBox 18"/>
            <p:cNvSpPr txBox="1"/>
            <p:nvPr/>
          </p:nvSpPr>
          <p:spPr>
            <a:xfrm>
              <a:off x="8545907" y="693156"/>
              <a:ext cx="1306041" cy="974015"/>
            </a:xfrm>
            <a:prstGeom prst="rect">
              <a:avLst/>
            </a:prstGeom>
          </p:spPr>
          <p:txBody>
            <a:bodyPr lIns="0" tIns="0" rIns="0" bIns="0" rtlCol="0" anchor="t">
              <a:spAutoFit/>
            </a:bodyPr>
            <a:lstStyle/>
            <a:p>
              <a:pPr algn="ctr">
                <a:lnSpc>
                  <a:spcPts val="8466"/>
                </a:lnSpc>
                <a:spcBef>
                  <a:spcPct val="0"/>
                </a:spcBef>
              </a:pPr>
              <a:r>
                <a:rPr lang="en-US" sz="6133" spc="601">
                  <a:solidFill>
                    <a:srgbClr val="231F20"/>
                  </a:solidFill>
                  <a:latin typeface="Codec Pro ExtraBold"/>
                </a:rPr>
                <a:t>04</a:t>
              </a:r>
            </a:p>
          </p:txBody>
        </p:sp>
        <p:sp>
          <p:nvSpPr>
            <p:cNvPr id="19" name="TextBox 19"/>
            <p:cNvSpPr txBox="1"/>
            <p:nvPr/>
          </p:nvSpPr>
          <p:spPr>
            <a:xfrm>
              <a:off x="1212532" y="966510"/>
              <a:ext cx="4848087" cy="649201"/>
            </a:xfrm>
            <a:prstGeom prst="rect">
              <a:avLst/>
            </a:prstGeom>
          </p:spPr>
          <p:txBody>
            <a:bodyPr lIns="0" tIns="0" rIns="0" bIns="0" rtlCol="0" anchor="t">
              <a:spAutoFit/>
            </a:bodyPr>
            <a:lstStyle/>
            <a:p>
              <a:pPr>
                <a:lnSpc>
                  <a:spcPts val="5796"/>
                </a:lnSpc>
                <a:spcBef>
                  <a:spcPct val="0"/>
                </a:spcBef>
              </a:pPr>
              <a:r>
                <a:rPr lang="en-US" sz="3600" spc="412" dirty="0">
                  <a:solidFill>
                    <a:srgbClr val="FFFFFF"/>
                  </a:solidFill>
                  <a:latin typeface="Open Sauce"/>
                </a:rPr>
                <a:t>Competition</a:t>
              </a:r>
            </a:p>
          </p:txBody>
        </p:sp>
        <p:sp>
          <p:nvSpPr>
            <p:cNvPr id="20" name="Freeform 20"/>
            <p:cNvSpPr/>
            <p:nvPr/>
          </p:nvSpPr>
          <p:spPr>
            <a:xfrm>
              <a:off x="5549825" y="372667"/>
              <a:ext cx="1774296" cy="1778000"/>
            </a:xfrm>
            <a:custGeom>
              <a:avLst/>
              <a:gdLst/>
              <a:ahLst/>
              <a:cxnLst/>
              <a:rect l="l" t="t" r="r" b="b"/>
              <a:pathLst>
                <a:path w="1774296" h="1778000">
                  <a:moveTo>
                    <a:pt x="0" y="0"/>
                  </a:moveTo>
                  <a:lnTo>
                    <a:pt x="1774296" y="0"/>
                  </a:lnTo>
                  <a:lnTo>
                    <a:pt x="1774296" y="1778000"/>
                  </a:lnTo>
                  <a:lnTo>
                    <a:pt x="0" y="177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21" name="Group 21"/>
          <p:cNvGrpSpPr/>
          <p:nvPr/>
        </p:nvGrpSpPr>
        <p:grpSpPr>
          <a:xfrm>
            <a:off x="8805830" y="8058843"/>
            <a:ext cx="10445336" cy="2674573"/>
            <a:chOff x="0" y="0"/>
            <a:chExt cx="9947939" cy="2547212"/>
          </a:xfrm>
        </p:grpSpPr>
        <p:grpSp>
          <p:nvGrpSpPr>
            <p:cNvPr id="22" name="Group 22"/>
            <p:cNvGrpSpPr/>
            <p:nvPr/>
          </p:nvGrpSpPr>
          <p:grpSpPr>
            <a:xfrm>
              <a:off x="1463652" y="0"/>
              <a:ext cx="1552821" cy="2547212"/>
              <a:chOff x="0" y="0"/>
              <a:chExt cx="1451520" cy="2381040"/>
            </a:xfrm>
          </p:grpSpPr>
          <p:sp>
            <p:nvSpPr>
              <p:cNvPr id="23" name="Freeform 23"/>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24" name="Group 24"/>
            <p:cNvGrpSpPr/>
            <p:nvPr/>
          </p:nvGrpSpPr>
          <p:grpSpPr>
            <a:xfrm>
              <a:off x="1650823" y="870381"/>
              <a:ext cx="434420" cy="807220"/>
              <a:chOff x="0" y="0"/>
              <a:chExt cx="406080" cy="754560"/>
            </a:xfrm>
          </p:grpSpPr>
          <p:sp>
            <p:nvSpPr>
              <p:cNvPr id="25" name="Freeform 25"/>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26" name="Group 26"/>
            <p:cNvGrpSpPr/>
            <p:nvPr/>
          </p:nvGrpSpPr>
          <p:grpSpPr>
            <a:xfrm>
              <a:off x="2059054" y="236466"/>
              <a:ext cx="7888885" cy="2050401"/>
              <a:chOff x="0" y="0"/>
              <a:chExt cx="7374240" cy="1916640"/>
            </a:xfrm>
          </p:grpSpPr>
          <p:sp>
            <p:nvSpPr>
              <p:cNvPr id="27" name="Freeform 27"/>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28" name="TextBox 28"/>
            <p:cNvSpPr txBox="1"/>
            <p:nvPr/>
          </p:nvSpPr>
          <p:spPr>
            <a:xfrm>
              <a:off x="4679049" y="639175"/>
              <a:ext cx="4848087" cy="1357576"/>
            </a:xfrm>
            <a:prstGeom prst="rect">
              <a:avLst/>
            </a:prstGeom>
          </p:spPr>
          <p:txBody>
            <a:bodyPr lIns="0" tIns="0" rIns="0" bIns="0" rtlCol="0" anchor="t">
              <a:spAutoFit/>
            </a:bodyPr>
            <a:lstStyle/>
            <a:p>
              <a:pPr>
                <a:lnSpc>
                  <a:spcPts val="5796"/>
                </a:lnSpc>
                <a:spcBef>
                  <a:spcPct val="0"/>
                </a:spcBef>
              </a:pPr>
              <a:r>
                <a:rPr lang="en-US" sz="4200" spc="412" dirty="0">
                  <a:solidFill>
                    <a:srgbClr val="FFFFFF"/>
                  </a:solidFill>
                  <a:latin typeface="Open Sauce"/>
                </a:rPr>
                <a:t>Prescribing </a:t>
              </a:r>
              <a:r>
                <a:rPr lang="en-US" sz="3600" spc="412" dirty="0">
                  <a:solidFill>
                    <a:srgbClr val="FFFFFF"/>
                  </a:solidFill>
                  <a:latin typeface="Open Sauce"/>
                </a:rPr>
                <a:t>Information</a:t>
              </a:r>
              <a:r>
                <a:rPr lang="en-US" sz="4200" spc="412" dirty="0">
                  <a:solidFill>
                    <a:srgbClr val="FFFFFF"/>
                  </a:solidFill>
                  <a:latin typeface="Open Sauce"/>
                </a:rPr>
                <a:t> (PI)</a:t>
              </a:r>
            </a:p>
          </p:txBody>
        </p:sp>
        <p:sp>
          <p:nvSpPr>
            <p:cNvPr id="29" name="TextBox 29"/>
            <p:cNvSpPr txBox="1"/>
            <p:nvPr/>
          </p:nvSpPr>
          <p:spPr>
            <a:xfrm>
              <a:off x="0" y="727507"/>
              <a:ext cx="1306041" cy="974015"/>
            </a:xfrm>
            <a:prstGeom prst="rect">
              <a:avLst/>
            </a:prstGeom>
          </p:spPr>
          <p:txBody>
            <a:bodyPr lIns="0" tIns="0" rIns="0" bIns="0" rtlCol="0" anchor="t">
              <a:spAutoFit/>
            </a:bodyPr>
            <a:lstStyle/>
            <a:p>
              <a:pPr algn="ctr">
                <a:lnSpc>
                  <a:spcPts val="8466"/>
                </a:lnSpc>
                <a:spcBef>
                  <a:spcPct val="0"/>
                </a:spcBef>
              </a:pPr>
              <a:r>
                <a:rPr lang="en-US" sz="6133" spc="601">
                  <a:solidFill>
                    <a:srgbClr val="231F20"/>
                  </a:solidFill>
                  <a:latin typeface="Codec Pro ExtraBold"/>
                </a:rPr>
                <a:t>03</a:t>
              </a:r>
            </a:p>
          </p:txBody>
        </p:sp>
        <p:sp>
          <p:nvSpPr>
            <p:cNvPr id="30" name="Freeform 30"/>
            <p:cNvSpPr/>
            <p:nvPr/>
          </p:nvSpPr>
          <p:spPr>
            <a:xfrm>
              <a:off x="2658246" y="475580"/>
              <a:ext cx="1651000" cy="1651000"/>
            </a:xfrm>
            <a:custGeom>
              <a:avLst/>
              <a:gdLst/>
              <a:ahLst/>
              <a:cxnLst/>
              <a:rect l="l" t="t" r="r" b="b"/>
              <a:pathLst>
                <a:path w="1651000" h="1651000">
                  <a:moveTo>
                    <a:pt x="0" y="0"/>
                  </a:moveTo>
                  <a:lnTo>
                    <a:pt x="1651000" y="0"/>
                  </a:lnTo>
                  <a:lnTo>
                    <a:pt x="1651000" y="1651000"/>
                  </a:lnTo>
                  <a:lnTo>
                    <a:pt x="0" y="16510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grpSp>
        <p:nvGrpSpPr>
          <p:cNvPr id="31" name="Group 31"/>
          <p:cNvGrpSpPr/>
          <p:nvPr/>
        </p:nvGrpSpPr>
        <p:grpSpPr>
          <a:xfrm>
            <a:off x="8661389" y="4925330"/>
            <a:ext cx="10344545" cy="2674572"/>
            <a:chOff x="0" y="0"/>
            <a:chExt cx="9851948" cy="2547212"/>
          </a:xfrm>
        </p:grpSpPr>
        <p:grpSp>
          <p:nvGrpSpPr>
            <p:cNvPr id="32" name="Group 32"/>
            <p:cNvGrpSpPr/>
            <p:nvPr/>
          </p:nvGrpSpPr>
          <p:grpSpPr>
            <a:xfrm>
              <a:off x="6992316" y="0"/>
              <a:ext cx="1553591" cy="2547212"/>
              <a:chOff x="0" y="0"/>
              <a:chExt cx="1452240" cy="2381040"/>
            </a:xfrm>
          </p:grpSpPr>
          <p:sp>
            <p:nvSpPr>
              <p:cNvPr id="33" name="Freeform 33"/>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34" name="Group 34"/>
            <p:cNvGrpSpPr/>
            <p:nvPr/>
          </p:nvGrpSpPr>
          <p:grpSpPr>
            <a:xfrm>
              <a:off x="7908911" y="870381"/>
              <a:ext cx="434420" cy="807220"/>
              <a:chOff x="0" y="0"/>
              <a:chExt cx="406080" cy="754560"/>
            </a:xfrm>
          </p:grpSpPr>
          <p:sp>
            <p:nvSpPr>
              <p:cNvPr id="35" name="Freeform 35"/>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36" name="Group 36"/>
            <p:cNvGrpSpPr/>
            <p:nvPr/>
          </p:nvGrpSpPr>
          <p:grpSpPr>
            <a:xfrm>
              <a:off x="0" y="236466"/>
              <a:ext cx="7891966" cy="2050401"/>
              <a:chOff x="0" y="0"/>
              <a:chExt cx="7377120" cy="1916640"/>
            </a:xfrm>
          </p:grpSpPr>
          <p:sp>
            <p:nvSpPr>
              <p:cNvPr id="37" name="Freeform 37"/>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id="38" name="TextBox 38"/>
            <p:cNvSpPr txBox="1"/>
            <p:nvPr/>
          </p:nvSpPr>
          <p:spPr>
            <a:xfrm>
              <a:off x="8545907" y="693156"/>
              <a:ext cx="1306041" cy="974015"/>
            </a:xfrm>
            <a:prstGeom prst="rect">
              <a:avLst/>
            </a:prstGeom>
          </p:spPr>
          <p:txBody>
            <a:bodyPr lIns="0" tIns="0" rIns="0" bIns="0" rtlCol="0" anchor="t">
              <a:spAutoFit/>
            </a:bodyPr>
            <a:lstStyle/>
            <a:p>
              <a:pPr algn="ctr">
                <a:lnSpc>
                  <a:spcPts val="8466"/>
                </a:lnSpc>
                <a:spcBef>
                  <a:spcPct val="0"/>
                </a:spcBef>
              </a:pPr>
              <a:r>
                <a:rPr lang="en-US" sz="6133" spc="601">
                  <a:solidFill>
                    <a:srgbClr val="231F20"/>
                  </a:solidFill>
                  <a:latin typeface="Codec Pro ExtraBold"/>
                </a:rPr>
                <a:t>02</a:t>
              </a:r>
            </a:p>
          </p:txBody>
        </p:sp>
        <p:sp>
          <p:nvSpPr>
            <p:cNvPr id="39" name="TextBox 39"/>
            <p:cNvSpPr txBox="1"/>
            <p:nvPr/>
          </p:nvSpPr>
          <p:spPr>
            <a:xfrm>
              <a:off x="1006392" y="579603"/>
              <a:ext cx="4848087" cy="1357576"/>
            </a:xfrm>
            <a:prstGeom prst="rect">
              <a:avLst/>
            </a:prstGeom>
          </p:spPr>
          <p:txBody>
            <a:bodyPr lIns="0" tIns="0" rIns="0" bIns="0" rtlCol="0" anchor="t">
              <a:spAutoFit/>
            </a:bodyPr>
            <a:lstStyle/>
            <a:p>
              <a:pPr>
                <a:lnSpc>
                  <a:spcPts val="5796"/>
                </a:lnSpc>
                <a:spcBef>
                  <a:spcPct val="0"/>
                </a:spcBef>
              </a:pPr>
              <a:r>
                <a:rPr lang="en-US" sz="3600" spc="412" dirty="0">
                  <a:solidFill>
                    <a:srgbClr val="FFFFFF"/>
                  </a:solidFill>
                  <a:latin typeface="Open Sauce"/>
                </a:rPr>
                <a:t>Managed Care Position</a:t>
              </a:r>
            </a:p>
          </p:txBody>
        </p:sp>
        <p:sp>
          <p:nvSpPr>
            <p:cNvPr id="40" name="Freeform 40"/>
            <p:cNvSpPr/>
            <p:nvPr/>
          </p:nvSpPr>
          <p:spPr>
            <a:xfrm>
              <a:off x="5541576" y="324947"/>
              <a:ext cx="1778000" cy="1778000"/>
            </a:xfrm>
            <a:custGeom>
              <a:avLst/>
              <a:gdLst/>
              <a:ahLst/>
              <a:cxnLst/>
              <a:rect l="l" t="t" r="r" b="b"/>
              <a:pathLst>
                <a:path w="1778000" h="1778000">
                  <a:moveTo>
                    <a:pt x="0" y="0"/>
                  </a:moveTo>
                  <a:lnTo>
                    <a:pt x="1778000" y="0"/>
                  </a:lnTo>
                  <a:lnTo>
                    <a:pt x="1778000" y="1778000"/>
                  </a:lnTo>
                  <a:lnTo>
                    <a:pt x="0" y="17780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41" name="Group 41"/>
          <p:cNvGrpSpPr/>
          <p:nvPr/>
        </p:nvGrpSpPr>
        <p:grpSpPr>
          <a:xfrm>
            <a:off x="9073283" y="1936733"/>
            <a:ext cx="10000784" cy="2674574"/>
            <a:chOff x="0" y="0"/>
            <a:chExt cx="9524556" cy="2547212"/>
          </a:xfrm>
        </p:grpSpPr>
        <p:grpSp>
          <p:nvGrpSpPr>
            <p:cNvPr id="42" name="Group 42"/>
            <p:cNvGrpSpPr/>
            <p:nvPr/>
          </p:nvGrpSpPr>
          <p:grpSpPr>
            <a:xfrm>
              <a:off x="1195071" y="0"/>
              <a:ext cx="1552821" cy="2547212"/>
              <a:chOff x="0" y="0"/>
              <a:chExt cx="1451520" cy="2381040"/>
            </a:xfrm>
          </p:grpSpPr>
          <p:sp>
            <p:nvSpPr>
              <p:cNvPr id="43" name="Freeform 43"/>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4" name="Group 44"/>
            <p:cNvGrpSpPr/>
            <p:nvPr/>
          </p:nvGrpSpPr>
          <p:grpSpPr>
            <a:xfrm>
              <a:off x="1382241" y="848289"/>
              <a:ext cx="434420" cy="807220"/>
              <a:chOff x="0" y="0"/>
              <a:chExt cx="406080" cy="754560"/>
            </a:xfrm>
          </p:grpSpPr>
          <p:sp>
            <p:nvSpPr>
              <p:cNvPr id="45" name="Freeform 45"/>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46" name="Group 46"/>
            <p:cNvGrpSpPr/>
            <p:nvPr/>
          </p:nvGrpSpPr>
          <p:grpSpPr>
            <a:xfrm>
              <a:off x="1775703" y="214374"/>
              <a:ext cx="7748853" cy="2014006"/>
              <a:chOff x="0" y="0"/>
              <a:chExt cx="7374240" cy="1916640"/>
            </a:xfrm>
          </p:grpSpPr>
          <p:sp>
            <p:nvSpPr>
              <p:cNvPr id="47" name="Freeform 47"/>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8" name="TextBox 48"/>
            <p:cNvSpPr txBox="1"/>
            <p:nvPr/>
          </p:nvSpPr>
          <p:spPr>
            <a:xfrm>
              <a:off x="4690808" y="578696"/>
              <a:ext cx="3516980" cy="1357575"/>
            </a:xfrm>
            <a:prstGeom prst="rect">
              <a:avLst/>
            </a:prstGeom>
          </p:spPr>
          <p:txBody>
            <a:bodyPr wrap="square" lIns="0" tIns="0" rIns="0" bIns="0" rtlCol="0" anchor="t">
              <a:spAutoFit/>
            </a:bodyPr>
            <a:lstStyle/>
            <a:p>
              <a:pPr>
                <a:lnSpc>
                  <a:spcPts val="5796"/>
                </a:lnSpc>
                <a:spcBef>
                  <a:spcPct val="0"/>
                </a:spcBef>
              </a:pPr>
              <a:r>
                <a:rPr lang="en-US" sz="3600" spc="412" dirty="0">
                  <a:solidFill>
                    <a:srgbClr val="FFFFFF"/>
                  </a:solidFill>
                  <a:latin typeface="Open Sauce"/>
                </a:rPr>
                <a:t>Targeting &amp; Promotions</a:t>
              </a:r>
            </a:p>
          </p:txBody>
        </p:sp>
        <p:sp>
          <p:nvSpPr>
            <p:cNvPr id="49" name="Freeform 49"/>
            <p:cNvSpPr/>
            <p:nvPr/>
          </p:nvSpPr>
          <p:spPr>
            <a:xfrm>
              <a:off x="2443876" y="306601"/>
              <a:ext cx="1751330" cy="1778000"/>
            </a:xfrm>
            <a:custGeom>
              <a:avLst/>
              <a:gdLst/>
              <a:ahLst/>
              <a:cxnLst/>
              <a:rect l="l" t="t" r="r" b="b"/>
              <a:pathLst>
                <a:path w="1751330" h="1778000">
                  <a:moveTo>
                    <a:pt x="0" y="0"/>
                  </a:moveTo>
                  <a:lnTo>
                    <a:pt x="1751330" y="0"/>
                  </a:lnTo>
                  <a:lnTo>
                    <a:pt x="1751330" y="1778000"/>
                  </a:lnTo>
                  <a:lnTo>
                    <a:pt x="0" y="1778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0" name="TextBox 50"/>
            <p:cNvSpPr txBox="1"/>
            <p:nvPr/>
          </p:nvSpPr>
          <p:spPr>
            <a:xfrm>
              <a:off x="0" y="754106"/>
              <a:ext cx="1306041" cy="974015"/>
            </a:xfrm>
            <a:prstGeom prst="rect">
              <a:avLst/>
            </a:prstGeom>
          </p:spPr>
          <p:txBody>
            <a:bodyPr lIns="0" tIns="0" rIns="0" bIns="0" rtlCol="0" anchor="t">
              <a:spAutoFit/>
            </a:bodyPr>
            <a:lstStyle/>
            <a:p>
              <a:pPr algn="ctr">
                <a:lnSpc>
                  <a:spcPts val="8466"/>
                </a:lnSpc>
                <a:spcBef>
                  <a:spcPct val="0"/>
                </a:spcBef>
              </a:pPr>
              <a:r>
                <a:rPr lang="en-US" sz="6133" spc="601">
                  <a:solidFill>
                    <a:srgbClr val="231F20"/>
                  </a:solidFill>
                  <a:latin typeface="Codec Pro ExtraBold"/>
                </a:rPr>
                <a:t>01</a:t>
              </a:r>
            </a:p>
          </p:txBody>
        </p:sp>
      </p:grpSp>
      <p:sp>
        <p:nvSpPr>
          <p:cNvPr id="51" name="TextBox 51"/>
          <p:cNvSpPr txBox="1"/>
          <p:nvPr/>
        </p:nvSpPr>
        <p:spPr>
          <a:xfrm>
            <a:off x="132667" y="7282279"/>
            <a:ext cx="7339559" cy="1445780"/>
          </a:xfrm>
          <a:prstGeom prst="rect">
            <a:avLst/>
          </a:prstGeom>
        </p:spPr>
        <p:txBody>
          <a:bodyPr wrap="square" lIns="0" tIns="0" rIns="0" bIns="0" rtlCol="0" anchor="t">
            <a:spAutoFit/>
          </a:bodyPr>
          <a:lstStyle/>
          <a:p>
            <a:pPr>
              <a:lnSpc>
                <a:spcPts val="5880"/>
              </a:lnSpc>
              <a:spcBef>
                <a:spcPct val="0"/>
              </a:spcBef>
            </a:pPr>
            <a:r>
              <a:rPr lang="en-US" sz="4200" spc="42" dirty="0">
                <a:solidFill>
                  <a:srgbClr val="0D7377"/>
                </a:solidFill>
                <a:latin typeface="Playfair Display Bold"/>
              </a:rPr>
              <a:t>A brand’s sales is impacted by multiple factors.</a:t>
            </a:r>
          </a:p>
        </p:txBody>
      </p:sp>
      <p:grpSp>
        <p:nvGrpSpPr>
          <p:cNvPr id="61" name="Group 60">
            <a:extLst>
              <a:ext uri="{FF2B5EF4-FFF2-40B4-BE49-F238E27FC236}">
                <a16:creationId xmlns:a16="http://schemas.microsoft.com/office/drawing/2014/main" id="{ECF6F4CC-9A62-5F56-10B7-7AFC19944C31}"/>
              </a:ext>
            </a:extLst>
          </p:cNvPr>
          <p:cNvGrpSpPr/>
          <p:nvPr/>
        </p:nvGrpSpPr>
        <p:grpSpPr>
          <a:xfrm>
            <a:off x="19396104" y="8265309"/>
            <a:ext cx="4903188" cy="5358255"/>
            <a:chOff x="19396104" y="8265309"/>
            <a:chExt cx="4903188" cy="5358255"/>
          </a:xfrm>
        </p:grpSpPr>
        <p:sp>
          <p:nvSpPr>
            <p:cNvPr id="56" name="Isosceles Triangle 55">
              <a:extLst>
                <a:ext uri="{FF2B5EF4-FFF2-40B4-BE49-F238E27FC236}">
                  <a16:creationId xmlns:a16="http://schemas.microsoft.com/office/drawing/2014/main" id="{BB109096-63FD-411D-38B9-624A02AB2325}"/>
                </a:ext>
              </a:extLst>
            </p:cNvPr>
            <p:cNvSpPr/>
            <p:nvPr/>
          </p:nvSpPr>
          <p:spPr>
            <a:xfrm>
              <a:off x="19396104" y="8265309"/>
              <a:ext cx="4836950" cy="5358255"/>
            </a:xfrm>
            <a:prstGeom prst="triangl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32">
              <a:extLst>
                <a:ext uri="{FF2B5EF4-FFF2-40B4-BE49-F238E27FC236}">
                  <a16:creationId xmlns:a16="http://schemas.microsoft.com/office/drawing/2014/main" id="{33A60879-E1F8-1045-DE6D-6F9662E851AB}"/>
                </a:ext>
              </a:extLst>
            </p:cNvPr>
            <p:cNvSpPr txBox="1"/>
            <p:nvPr/>
          </p:nvSpPr>
          <p:spPr>
            <a:xfrm>
              <a:off x="19508750" y="12441573"/>
              <a:ext cx="4790542" cy="1098314"/>
            </a:xfrm>
            <a:prstGeom prst="rect">
              <a:avLst/>
            </a:prstGeom>
            <a:noFill/>
            <a:ln w="76200">
              <a:noFill/>
              <a:prstDash val="dash"/>
            </a:ln>
          </p:spPr>
          <p:style>
            <a:lnRef idx="2">
              <a:schemeClr val="accent3"/>
            </a:lnRef>
            <a:fillRef idx="1">
              <a:schemeClr val="lt1"/>
            </a:fillRef>
            <a:effectRef idx="0">
              <a:schemeClr val="accent3"/>
            </a:effectRef>
            <a:fontRef idx="minor">
              <a:schemeClr val="dk1"/>
            </a:fontRef>
          </p:style>
          <p:txBody>
            <a:bodyPr wrap="square" lIns="0" tIns="0" rIns="0" bIns="0" rtlCol="0" anchor="t">
              <a:spAutoFit/>
            </a:bodyPr>
            <a:lstStyle/>
            <a:p>
              <a:pPr marL="0" lvl="1" algn="ctr">
                <a:lnSpc>
                  <a:spcPts val="4523"/>
                </a:lnSpc>
                <a:spcBef>
                  <a:spcPct val="0"/>
                </a:spcBef>
              </a:pPr>
              <a:r>
                <a:rPr lang="en-US" sz="3000" spc="321" dirty="0">
                  <a:solidFill>
                    <a:srgbClr val="231F20"/>
                  </a:solidFill>
                  <a:latin typeface="Open Sauce Bold"/>
                </a:rPr>
                <a:t>Not Controllable</a:t>
              </a:r>
            </a:p>
            <a:p>
              <a:pPr marL="0" lvl="1" algn="ctr">
                <a:lnSpc>
                  <a:spcPts val="4523"/>
                </a:lnSpc>
                <a:spcBef>
                  <a:spcPct val="0"/>
                </a:spcBef>
              </a:pPr>
              <a:r>
                <a:rPr lang="en-US" sz="3000" spc="321" dirty="0">
                  <a:solidFill>
                    <a:srgbClr val="231F20"/>
                  </a:solidFill>
                  <a:latin typeface="Open Sauce Bold"/>
                </a:rPr>
                <a:t>External</a:t>
              </a:r>
            </a:p>
          </p:txBody>
        </p:sp>
      </p:grpSp>
      <p:grpSp>
        <p:nvGrpSpPr>
          <p:cNvPr id="60" name="Group 59">
            <a:extLst>
              <a:ext uri="{FF2B5EF4-FFF2-40B4-BE49-F238E27FC236}">
                <a16:creationId xmlns:a16="http://schemas.microsoft.com/office/drawing/2014/main" id="{7DBC45B2-1FF8-7D0A-8970-867EAD819111}"/>
              </a:ext>
            </a:extLst>
          </p:cNvPr>
          <p:cNvGrpSpPr/>
          <p:nvPr/>
        </p:nvGrpSpPr>
        <p:grpSpPr>
          <a:xfrm>
            <a:off x="19431000" y="2161825"/>
            <a:ext cx="4904975" cy="5762561"/>
            <a:chOff x="19431000" y="2161825"/>
            <a:chExt cx="4904975" cy="5762561"/>
          </a:xfrm>
        </p:grpSpPr>
        <p:sp>
          <p:nvSpPr>
            <p:cNvPr id="57" name="Isosceles Triangle 56">
              <a:extLst>
                <a:ext uri="{FF2B5EF4-FFF2-40B4-BE49-F238E27FC236}">
                  <a16:creationId xmlns:a16="http://schemas.microsoft.com/office/drawing/2014/main" id="{5531202C-45DE-128B-6383-379ED12E89C5}"/>
                </a:ext>
              </a:extLst>
            </p:cNvPr>
            <p:cNvSpPr/>
            <p:nvPr/>
          </p:nvSpPr>
          <p:spPr>
            <a:xfrm rot="10800000">
              <a:off x="19431000" y="2161825"/>
              <a:ext cx="4836950" cy="5762561"/>
            </a:xfrm>
            <a:prstGeom prst="triangl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32">
              <a:extLst>
                <a:ext uri="{FF2B5EF4-FFF2-40B4-BE49-F238E27FC236}">
                  <a16:creationId xmlns:a16="http://schemas.microsoft.com/office/drawing/2014/main" id="{DD613EEF-73DA-F4FC-7781-2328B6239F89}"/>
                </a:ext>
              </a:extLst>
            </p:cNvPr>
            <p:cNvSpPr txBox="1"/>
            <p:nvPr/>
          </p:nvSpPr>
          <p:spPr>
            <a:xfrm>
              <a:off x="19545433" y="2315181"/>
              <a:ext cx="4790542" cy="1104277"/>
            </a:xfrm>
            <a:prstGeom prst="rect">
              <a:avLst/>
            </a:prstGeom>
            <a:noFill/>
            <a:ln w="76200">
              <a:noFill/>
              <a:prstDash val="dash"/>
            </a:ln>
          </p:spPr>
          <p:style>
            <a:lnRef idx="2">
              <a:schemeClr val="accent3"/>
            </a:lnRef>
            <a:fillRef idx="1">
              <a:schemeClr val="lt1"/>
            </a:fillRef>
            <a:effectRef idx="0">
              <a:schemeClr val="accent3"/>
            </a:effectRef>
            <a:fontRef idx="minor">
              <a:schemeClr val="dk1"/>
            </a:fontRef>
          </p:style>
          <p:txBody>
            <a:bodyPr wrap="square" lIns="0" tIns="0" rIns="0" bIns="0" rtlCol="0" anchor="t">
              <a:spAutoFit/>
            </a:bodyPr>
            <a:lstStyle/>
            <a:p>
              <a:pPr marL="0" lvl="1" algn="ctr">
                <a:lnSpc>
                  <a:spcPts val="4523"/>
                </a:lnSpc>
                <a:spcBef>
                  <a:spcPct val="0"/>
                </a:spcBef>
              </a:pPr>
              <a:r>
                <a:rPr lang="en-US" sz="3200" spc="321" dirty="0">
                  <a:solidFill>
                    <a:srgbClr val="231F20"/>
                  </a:solidFill>
                  <a:latin typeface="Open Sauce Bold"/>
                </a:rPr>
                <a:t>Controllable</a:t>
              </a:r>
            </a:p>
            <a:p>
              <a:pPr marL="0" lvl="1" algn="ctr">
                <a:lnSpc>
                  <a:spcPts val="4523"/>
                </a:lnSpc>
                <a:spcBef>
                  <a:spcPct val="0"/>
                </a:spcBef>
              </a:pPr>
              <a:r>
                <a:rPr lang="en-US" sz="3200" spc="321" dirty="0">
                  <a:solidFill>
                    <a:srgbClr val="231F20"/>
                  </a:solidFill>
                  <a:latin typeface="Open Sauce Bold"/>
                </a:rPr>
                <a:t>Internal</a:t>
              </a:r>
            </a:p>
          </p:txBody>
        </p:sp>
      </p:grpSp>
      <p:cxnSp>
        <p:nvCxnSpPr>
          <p:cNvPr id="59" name="Straight Connector 58">
            <a:extLst>
              <a:ext uri="{FF2B5EF4-FFF2-40B4-BE49-F238E27FC236}">
                <a16:creationId xmlns:a16="http://schemas.microsoft.com/office/drawing/2014/main" id="{DED8D344-580B-1141-3F11-DC4F8C68A882}"/>
              </a:ext>
            </a:extLst>
          </p:cNvPr>
          <p:cNvCxnSpPr/>
          <p:nvPr/>
        </p:nvCxnSpPr>
        <p:spPr>
          <a:xfrm>
            <a:off x="9043886" y="7958317"/>
            <a:ext cx="16148917" cy="8078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100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1000"/>
                                        <p:tgtEl>
                                          <p:spTgt spid="60"/>
                                        </p:tgtEl>
                                      </p:cBhvr>
                                    </p:animEffect>
                                    <p:anim calcmode="lin" valueType="num">
                                      <p:cBhvr>
                                        <p:cTn id="14" dur="1000" fill="hold"/>
                                        <p:tgtEl>
                                          <p:spTgt spid="60"/>
                                        </p:tgtEl>
                                        <p:attrNameLst>
                                          <p:attrName>ppt_x</p:attrName>
                                        </p:attrNameLst>
                                      </p:cBhvr>
                                      <p:tavLst>
                                        <p:tav tm="0">
                                          <p:val>
                                            <p:strVal val="#ppt_x"/>
                                          </p:val>
                                        </p:tav>
                                        <p:tav tm="100000">
                                          <p:val>
                                            <p:strVal val="#ppt_x"/>
                                          </p:val>
                                        </p:tav>
                                      </p:tavLst>
                                    </p:anim>
                                    <p:anim calcmode="lin" valueType="num">
                                      <p:cBhvr>
                                        <p:cTn id="15" dur="1000" fill="hold"/>
                                        <p:tgtEl>
                                          <p:spTgt spid="6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1000"/>
                                        <p:tgtEl>
                                          <p:spTgt spid="41"/>
                                        </p:tgtEl>
                                      </p:cBhvr>
                                    </p:animEffect>
                                    <p:anim calcmode="lin" valueType="num">
                                      <p:cBhvr>
                                        <p:cTn id="19" dur="1000" fill="hold"/>
                                        <p:tgtEl>
                                          <p:spTgt spid="41"/>
                                        </p:tgtEl>
                                        <p:attrNameLst>
                                          <p:attrName>ppt_x</p:attrName>
                                        </p:attrNameLst>
                                      </p:cBhvr>
                                      <p:tavLst>
                                        <p:tav tm="0">
                                          <p:val>
                                            <p:strVal val="#ppt_x"/>
                                          </p:val>
                                        </p:tav>
                                        <p:tav tm="100000">
                                          <p:val>
                                            <p:strVal val="#ppt_x"/>
                                          </p:val>
                                        </p:tav>
                                      </p:tavLst>
                                    </p:anim>
                                    <p:anim calcmode="lin" valueType="num">
                                      <p:cBhvr>
                                        <p:cTn id="20" dur="1000" fill="hold"/>
                                        <p:tgtEl>
                                          <p:spTgt spid="4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40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1000"/>
                                        <p:tgtEl>
                                          <p:spTgt spid="31"/>
                                        </p:tgtEl>
                                      </p:cBhvr>
                                    </p:animEffect>
                                    <p:anim calcmode="lin" valueType="num">
                                      <p:cBhvr>
                                        <p:cTn id="24" dur="1000" fill="hold"/>
                                        <p:tgtEl>
                                          <p:spTgt spid="31"/>
                                        </p:tgtEl>
                                        <p:attrNameLst>
                                          <p:attrName>ppt_x</p:attrName>
                                        </p:attrNameLst>
                                      </p:cBhvr>
                                      <p:tavLst>
                                        <p:tav tm="0">
                                          <p:val>
                                            <p:strVal val="#ppt_x"/>
                                          </p:val>
                                        </p:tav>
                                        <p:tav tm="100000">
                                          <p:val>
                                            <p:strVal val="#ppt_x"/>
                                          </p:val>
                                        </p:tav>
                                      </p:tavLst>
                                    </p:anim>
                                    <p:anim calcmode="lin" valueType="num">
                                      <p:cBhvr>
                                        <p:cTn id="25" dur="1000" fill="hold"/>
                                        <p:tgtEl>
                                          <p:spTgt spid="31"/>
                                        </p:tgtEl>
                                        <p:attrNameLst>
                                          <p:attrName>ppt_y</p:attrName>
                                        </p:attrNameLst>
                                      </p:cBhvr>
                                      <p:tavLst>
                                        <p:tav tm="0">
                                          <p:val>
                                            <p:strVal val="#ppt_y+.1"/>
                                          </p:val>
                                        </p:tav>
                                        <p:tav tm="100000">
                                          <p:val>
                                            <p:strVal val="#ppt_y"/>
                                          </p:val>
                                        </p:tav>
                                      </p:tavLst>
                                    </p:anim>
                                  </p:childTnLst>
                                </p:cTn>
                              </p:par>
                            </p:childTnLst>
                          </p:cTn>
                        </p:par>
                        <p:par>
                          <p:cTn id="26" fill="hold">
                            <p:stCondLst>
                              <p:cond delay="6250"/>
                            </p:stCondLst>
                            <p:childTnLst>
                              <p:par>
                                <p:cTn id="27" presetID="42" presetClass="entr" presetSubtype="0" fill="hold" nodeType="afterEffect">
                                  <p:stCondLst>
                                    <p:cond delay="55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1000"/>
                                        <p:tgtEl>
                                          <p:spTgt spid="59"/>
                                        </p:tgtEl>
                                      </p:cBhvr>
                                    </p:animEffect>
                                    <p:anim calcmode="lin" valueType="num">
                                      <p:cBhvr>
                                        <p:cTn id="30" dur="1000" fill="hold"/>
                                        <p:tgtEl>
                                          <p:spTgt spid="59"/>
                                        </p:tgtEl>
                                        <p:attrNameLst>
                                          <p:attrName>ppt_x</p:attrName>
                                        </p:attrNameLst>
                                      </p:cBhvr>
                                      <p:tavLst>
                                        <p:tav tm="0">
                                          <p:val>
                                            <p:strVal val="#ppt_x"/>
                                          </p:val>
                                        </p:tav>
                                        <p:tav tm="100000">
                                          <p:val>
                                            <p:strVal val="#ppt_x"/>
                                          </p:val>
                                        </p:tav>
                                      </p:tavLst>
                                    </p:anim>
                                    <p:anim calcmode="lin" valueType="num">
                                      <p:cBhvr>
                                        <p:cTn id="31" dur="1000" fill="hold"/>
                                        <p:tgtEl>
                                          <p:spTgt spid="5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1000"/>
                                        <p:tgtEl>
                                          <p:spTgt spid="61"/>
                                        </p:tgtEl>
                                      </p:cBhvr>
                                    </p:animEffect>
                                    <p:anim calcmode="lin" valueType="num">
                                      <p:cBhvr>
                                        <p:cTn id="35" dur="1000" fill="hold"/>
                                        <p:tgtEl>
                                          <p:spTgt spid="61"/>
                                        </p:tgtEl>
                                        <p:attrNameLst>
                                          <p:attrName>ppt_x</p:attrName>
                                        </p:attrNameLst>
                                      </p:cBhvr>
                                      <p:tavLst>
                                        <p:tav tm="0">
                                          <p:val>
                                            <p:strVal val="#ppt_x"/>
                                          </p:val>
                                        </p:tav>
                                        <p:tav tm="100000">
                                          <p:val>
                                            <p:strVal val="#ppt_x"/>
                                          </p:val>
                                        </p:tav>
                                      </p:tavLst>
                                    </p:anim>
                                    <p:anim calcmode="lin" valueType="num">
                                      <p:cBhvr>
                                        <p:cTn id="36" dur="1000" fill="hold"/>
                                        <p:tgtEl>
                                          <p:spTgt spid="6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60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80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000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261010" y="3566178"/>
            <a:ext cx="8829744" cy="8833465"/>
            <a:chOff x="0" y="0"/>
            <a:chExt cx="6832800" cy="6835680"/>
          </a:xfrm>
        </p:grpSpPr>
        <p:sp>
          <p:nvSpPr>
            <p:cNvPr id="3" name="Freeform 3"/>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id="4" name="Group 4"/>
          <p:cNvGrpSpPr/>
          <p:nvPr/>
        </p:nvGrpSpPr>
        <p:grpSpPr>
          <a:xfrm>
            <a:off x="20122179" y="5478203"/>
            <a:ext cx="709915" cy="722011"/>
            <a:chOff x="0" y="0"/>
            <a:chExt cx="549360" cy="558720"/>
          </a:xfrm>
        </p:grpSpPr>
        <p:sp>
          <p:nvSpPr>
            <p:cNvPr id="5" name="Freeform 5"/>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6" name="Freeform 6"/>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7" name="Group 7"/>
          <p:cNvGrpSpPr/>
          <p:nvPr/>
        </p:nvGrpSpPr>
        <p:grpSpPr>
          <a:xfrm>
            <a:off x="20122179" y="9765606"/>
            <a:ext cx="709915" cy="722011"/>
            <a:chOff x="0" y="0"/>
            <a:chExt cx="549360" cy="558720"/>
          </a:xfrm>
        </p:grpSpPr>
        <p:sp>
          <p:nvSpPr>
            <p:cNvPr id="8" name="Freeform 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9" name="Freeform 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0" name="Group 10"/>
          <p:cNvGrpSpPr/>
          <p:nvPr/>
        </p:nvGrpSpPr>
        <p:grpSpPr>
          <a:xfrm>
            <a:off x="20319430" y="9974953"/>
            <a:ext cx="307041" cy="303318"/>
            <a:chOff x="0" y="0"/>
            <a:chExt cx="237600" cy="234720"/>
          </a:xfrm>
        </p:grpSpPr>
        <p:sp>
          <p:nvSpPr>
            <p:cNvPr id="11" name="Freeform 1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12" name="Group 12"/>
          <p:cNvGrpSpPr/>
          <p:nvPr/>
        </p:nvGrpSpPr>
        <p:grpSpPr>
          <a:xfrm>
            <a:off x="12519668" y="9765606"/>
            <a:ext cx="709915" cy="722011"/>
            <a:chOff x="0" y="0"/>
            <a:chExt cx="549360" cy="558720"/>
          </a:xfrm>
        </p:grpSpPr>
        <p:sp>
          <p:nvSpPr>
            <p:cNvPr id="13" name="Freeform 13"/>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4" name="Freeform 14"/>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5" name="Group 15"/>
          <p:cNvGrpSpPr/>
          <p:nvPr/>
        </p:nvGrpSpPr>
        <p:grpSpPr>
          <a:xfrm>
            <a:off x="12724363" y="9974953"/>
            <a:ext cx="307971" cy="303318"/>
            <a:chOff x="0" y="0"/>
            <a:chExt cx="238320" cy="234720"/>
          </a:xfrm>
        </p:grpSpPr>
        <p:sp>
          <p:nvSpPr>
            <p:cNvPr id="16" name="Freeform 16"/>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17" name="Group 17"/>
          <p:cNvGrpSpPr/>
          <p:nvPr/>
        </p:nvGrpSpPr>
        <p:grpSpPr>
          <a:xfrm>
            <a:off x="12519668" y="5478203"/>
            <a:ext cx="709915" cy="722011"/>
            <a:chOff x="0" y="0"/>
            <a:chExt cx="549360" cy="558720"/>
          </a:xfrm>
        </p:grpSpPr>
        <p:sp>
          <p:nvSpPr>
            <p:cNvPr id="18" name="Freeform 1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9" name="Freeform 1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0" name="Group 20"/>
          <p:cNvGrpSpPr/>
          <p:nvPr/>
        </p:nvGrpSpPr>
        <p:grpSpPr>
          <a:xfrm>
            <a:off x="20323617" y="5687549"/>
            <a:ext cx="307041" cy="303318"/>
            <a:chOff x="0" y="0"/>
            <a:chExt cx="237600" cy="234720"/>
          </a:xfrm>
        </p:grpSpPr>
        <p:sp>
          <p:nvSpPr>
            <p:cNvPr id="21" name="Freeform 2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2" name="Group 22"/>
          <p:cNvGrpSpPr/>
          <p:nvPr/>
        </p:nvGrpSpPr>
        <p:grpSpPr>
          <a:xfrm>
            <a:off x="12725292" y="5687549"/>
            <a:ext cx="307041" cy="303318"/>
            <a:chOff x="0" y="0"/>
            <a:chExt cx="237600" cy="234720"/>
          </a:xfrm>
        </p:grpSpPr>
        <p:sp>
          <p:nvSpPr>
            <p:cNvPr id="23" name="Freeform 23"/>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id="24" name="Freeform 24"/>
          <p:cNvSpPr/>
          <p:nvPr/>
        </p:nvSpPr>
        <p:spPr>
          <a:xfrm>
            <a:off x="21557212" y="10487617"/>
            <a:ext cx="2084652" cy="1823122"/>
          </a:xfrm>
          <a:custGeom>
            <a:avLst/>
            <a:gdLst/>
            <a:ahLst/>
            <a:cxnLst/>
            <a:rect l="l" t="t" r="r" b="b"/>
            <a:pathLst>
              <a:path w="1489037" h="1302230">
                <a:moveTo>
                  <a:pt x="0" y="0"/>
                </a:moveTo>
                <a:lnTo>
                  <a:pt x="1489037" y="0"/>
                </a:lnTo>
                <a:lnTo>
                  <a:pt x="1489037" y="1302230"/>
                </a:lnTo>
                <a:lnTo>
                  <a:pt x="0" y="1302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5" name="Group 25"/>
          <p:cNvGrpSpPr/>
          <p:nvPr/>
        </p:nvGrpSpPr>
        <p:grpSpPr>
          <a:xfrm>
            <a:off x="13517408" y="4824437"/>
            <a:ext cx="6316948" cy="631694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id="27" name="TextBox 27"/>
            <p:cNvSpPr txBox="1"/>
            <p:nvPr/>
          </p:nvSpPr>
          <p:spPr>
            <a:xfrm>
              <a:off x="76200" y="57150"/>
              <a:ext cx="660400" cy="679450"/>
            </a:xfrm>
            <a:prstGeom prst="rect">
              <a:avLst/>
            </a:prstGeom>
          </p:spPr>
          <p:txBody>
            <a:bodyPr lIns="71120" tIns="71120" rIns="71120" bIns="71120" rtlCol="0" anchor="ctr"/>
            <a:lstStyle/>
            <a:p>
              <a:pPr algn="ctr">
                <a:lnSpc>
                  <a:spcPts val="4003"/>
                </a:lnSpc>
              </a:pPr>
              <a:endParaRPr sz="3528"/>
            </a:p>
          </p:txBody>
        </p:sp>
      </p:grpSp>
      <p:sp>
        <p:nvSpPr>
          <p:cNvPr id="28" name="TextBox 28"/>
          <p:cNvSpPr txBox="1"/>
          <p:nvPr/>
        </p:nvSpPr>
        <p:spPr>
          <a:xfrm>
            <a:off x="2075050" y="2029342"/>
            <a:ext cx="7210169" cy="1337610"/>
          </a:xfrm>
          <a:prstGeom prst="rect">
            <a:avLst/>
          </a:prstGeom>
        </p:spPr>
        <p:txBody>
          <a:bodyPr lIns="0" tIns="0" rIns="0" bIns="0" rtlCol="0" anchor="t">
            <a:spAutoFit/>
          </a:bodyPr>
          <a:lstStyle/>
          <a:p>
            <a:pPr>
              <a:lnSpc>
                <a:spcPts val="11138"/>
              </a:lnSpc>
              <a:spcBef>
                <a:spcPct val="0"/>
              </a:spcBef>
            </a:pPr>
            <a:r>
              <a:rPr lang="en-US" sz="8071" spc="791">
                <a:solidFill>
                  <a:srgbClr val="231F20"/>
                </a:solidFill>
                <a:latin typeface="Codec Pro ExtraBold"/>
              </a:rPr>
              <a:t>Solution</a:t>
            </a:r>
          </a:p>
        </p:txBody>
      </p:sp>
      <p:sp>
        <p:nvSpPr>
          <p:cNvPr id="29" name="TextBox 29"/>
          <p:cNvSpPr txBox="1"/>
          <p:nvPr/>
        </p:nvSpPr>
        <p:spPr>
          <a:xfrm>
            <a:off x="2075050" y="3352780"/>
            <a:ext cx="4169535" cy="423129"/>
          </a:xfrm>
          <a:prstGeom prst="rect">
            <a:avLst/>
          </a:prstGeom>
        </p:spPr>
        <p:txBody>
          <a:bodyPr lIns="0" tIns="0" rIns="0" bIns="0" rtlCol="0" anchor="t">
            <a:spAutoFit/>
          </a:bodyPr>
          <a:lstStyle/>
          <a:p>
            <a:pPr>
              <a:lnSpc>
                <a:spcPts val="3598"/>
              </a:lnSpc>
              <a:spcBef>
                <a:spcPct val="0"/>
              </a:spcBef>
            </a:pPr>
            <a:r>
              <a:rPr lang="en-US" sz="2607" spc="255" dirty="0">
                <a:solidFill>
                  <a:srgbClr val="231F20"/>
                </a:solidFill>
                <a:latin typeface="Open Sauce"/>
              </a:rPr>
              <a:t> Agent Based Model</a:t>
            </a:r>
          </a:p>
        </p:txBody>
      </p:sp>
      <p:sp>
        <p:nvSpPr>
          <p:cNvPr id="30" name="Freeform 30"/>
          <p:cNvSpPr/>
          <p:nvPr/>
        </p:nvSpPr>
        <p:spPr>
          <a:xfrm>
            <a:off x="22850974" y="10856852"/>
            <a:ext cx="5765820" cy="5115856"/>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31"/>
          <p:cNvSpPr/>
          <p:nvPr/>
        </p:nvSpPr>
        <p:spPr>
          <a:xfrm flipH="1" flipV="1">
            <a:off x="-2882910" y="-1117747"/>
            <a:ext cx="5765820" cy="5115856"/>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2" name="Group 32"/>
          <p:cNvGrpSpPr/>
          <p:nvPr/>
        </p:nvGrpSpPr>
        <p:grpSpPr>
          <a:xfrm>
            <a:off x="9192586" y="3587742"/>
            <a:ext cx="3113723" cy="4035187"/>
            <a:chOff x="0" y="0"/>
            <a:chExt cx="2965450" cy="3843035"/>
          </a:xfrm>
        </p:grpSpPr>
        <p:grpSp>
          <p:nvGrpSpPr>
            <p:cNvPr id="33" name="Group 33"/>
            <p:cNvGrpSpPr/>
            <p:nvPr/>
          </p:nvGrpSpPr>
          <p:grpSpPr>
            <a:xfrm>
              <a:off x="0" y="0"/>
              <a:ext cx="2965450" cy="2965450"/>
              <a:chOff x="0" y="0"/>
              <a:chExt cx="584514" cy="584514"/>
            </a:xfrm>
          </p:grpSpPr>
          <p:sp>
            <p:nvSpPr>
              <p:cNvPr id="34" name="Freeform 34"/>
              <p:cNvSpPr/>
              <p:nvPr/>
            </p:nvSpPr>
            <p:spPr>
              <a:xfrm>
                <a:off x="0" y="0"/>
                <a:ext cx="584514" cy="584514"/>
              </a:xfrm>
              <a:custGeom>
                <a:avLst/>
                <a:gdLst/>
                <a:ahLst/>
                <a:cxnLst/>
                <a:rect l="l" t="t" r="r" b="b"/>
                <a:pathLst>
                  <a:path w="584514" h="584514">
                    <a:moveTo>
                      <a:pt x="292257" y="0"/>
                    </a:moveTo>
                    <a:cubicBezTo>
                      <a:pt x="130848" y="0"/>
                      <a:pt x="0" y="130848"/>
                      <a:pt x="0" y="292257"/>
                    </a:cubicBezTo>
                    <a:cubicBezTo>
                      <a:pt x="0" y="453666"/>
                      <a:pt x="130848" y="584514"/>
                      <a:pt x="292257" y="584514"/>
                    </a:cubicBezTo>
                    <a:cubicBezTo>
                      <a:pt x="453666" y="584514"/>
                      <a:pt x="584514" y="453666"/>
                      <a:pt x="584514" y="292257"/>
                    </a:cubicBezTo>
                    <a:cubicBezTo>
                      <a:pt x="584514" y="130848"/>
                      <a:pt x="453666" y="0"/>
                      <a:pt x="292257" y="0"/>
                    </a:cubicBezTo>
                    <a:close/>
                  </a:path>
                </a:pathLst>
              </a:custGeom>
              <a:solidFill>
                <a:srgbClr val="397D5A"/>
              </a:solidFill>
            </p:spPr>
          </p:sp>
          <p:sp>
            <p:nvSpPr>
              <p:cNvPr id="35" name="TextBox 35"/>
              <p:cNvSpPr txBox="1"/>
              <p:nvPr/>
            </p:nvSpPr>
            <p:spPr>
              <a:xfrm>
                <a:off x="54798" y="45273"/>
                <a:ext cx="474917" cy="484442"/>
              </a:xfrm>
              <a:prstGeom prst="rect">
                <a:avLst/>
              </a:prstGeom>
            </p:spPr>
            <p:txBody>
              <a:bodyPr lIns="75393" tIns="75393" rIns="75393" bIns="75393" rtlCol="0" anchor="ctr"/>
              <a:lstStyle/>
              <a:p>
                <a:pPr algn="ctr">
                  <a:lnSpc>
                    <a:spcPts val="4004"/>
                  </a:lnSpc>
                </a:pPr>
                <a:endParaRPr sz="3528"/>
              </a:p>
            </p:txBody>
          </p:sp>
        </p:grpSp>
        <p:sp>
          <p:nvSpPr>
            <p:cNvPr id="36" name="Freeform 36"/>
            <p:cNvSpPr/>
            <p:nvPr/>
          </p:nvSpPr>
          <p:spPr>
            <a:xfrm>
              <a:off x="348511" y="295221"/>
              <a:ext cx="2268429" cy="2302973"/>
            </a:xfrm>
            <a:custGeom>
              <a:avLst/>
              <a:gdLst/>
              <a:ahLst/>
              <a:cxnLst/>
              <a:rect l="l" t="t" r="r" b="b"/>
              <a:pathLst>
                <a:path w="2268429" h="2302973">
                  <a:moveTo>
                    <a:pt x="0" y="0"/>
                  </a:moveTo>
                  <a:lnTo>
                    <a:pt x="2268428" y="0"/>
                  </a:lnTo>
                  <a:lnTo>
                    <a:pt x="2268428" y="2302973"/>
                  </a:lnTo>
                  <a:lnTo>
                    <a:pt x="0" y="23029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TextBox 37"/>
            <p:cNvSpPr txBox="1"/>
            <p:nvPr/>
          </p:nvSpPr>
          <p:spPr>
            <a:xfrm>
              <a:off x="0" y="3000374"/>
              <a:ext cx="2922309" cy="842661"/>
            </a:xfrm>
            <a:prstGeom prst="rect">
              <a:avLst/>
            </a:prstGeom>
          </p:spPr>
          <p:txBody>
            <a:bodyPr lIns="0" tIns="0" rIns="0" bIns="0" rtlCol="0" anchor="t">
              <a:spAutoFit/>
            </a:bodyPr>
            <a:lstStyle/>
            <a:p>
              <a:pPr algn="ctr">
                <a:lnSpc>
                  <a:spcPts val="3598"/>
                </a:lnSpc>
                <a:spcBef>
                  <a:spcPct val="0"/>
                </a:spcBef>
              </a:pPr>
              <a:r>
                <a:rPr lang="en-US" sz="2607" spc="255" dirty="0">
                  <a:solidFill>
                    <a:srgbClr val="231F20"/>
                  </a:solidFill>
                  <a:latin typeface="Open Sauce"/>
                </a:rPr>
                <a:t> Targets &amp; Promotions</a:t>
              </a:r>
            </a:p>
          </p:txBody>
        </p:sp>
      </p:grpSp>
      <p:grpSp>
        <p:nvGrpSpPr>
          <p:cNvPr id="38" name="Group 38"/>
          <p:cNvGrpSpPr/>
          <p:nvPr/>
        </p:nvGrpSpPr>
        <p:grpSpPr>
          <a:xfrm>
            <a:off x="9192586" y="8983658"/>
            <a:ext cx="3113723" cy="4073890"/>
            <a:chOff x="0" y="0"/>
            <a:chExt cx="2965450" cy="3879895"/>
          </a:xfrm>
        </p:grpSpPr>
        <p:grpSp>
          <p:nvGrpSpPr>
            <p:cNvPr id="39" name="Group 39"/>
            <p:cNvGrpSpPr/>
            <p:nvPr/>
          </p:nvGrpSpPr>
          <p:grpSpPr>
            <a:xfrm>
              <a:off x="0" y="0"/>
              <a:ext cx="2965450" cy="2965450"/>
              <a:chOff x="0" y="0"/>
              <a:chExt cx="584514" cy="584514"/>
            </a:xfrm>
          </p:grpSpPr>
          <p:sp>
            <p:nvSpPr>
              <p:cNvPr id="40" name="Freeform 40"/>
              <p:cNvSpPr/>
              <p:nvPr/>
            </p:nvSpPr>
            <p:spPr>
              <a:xfrm>
                <a:off x="0" y="0"/>
                <a:ext cx="584514" cy="584514"/>
              </a:xfrm>
              <a:custGeom>
                <a:avLst/>
                <a:gdLst/>
                <a:ahLst/>
                <a:cxnLst/>
                <a:rect l="l" t="t" r="r" b="b"/>
                <a:pathLst>
                  <a:path w="584514" h="584514">
                    <a:moveTo>
                      <a:pt x="292257" y="0"/>
                    </a:moveTo>
                    <a:cubicBezTo>
                      <a:pt x="130848" y="0"/>
                      <a:pt x="0" y="130848"/>
                      <a:pt x="0" y="292257"/>
                    </a:cubicBezTo>
                    <a:cubicBezTo>
                      <a:pt x="0" y="453666"/>
                      <a:pt x="130848" y="584514"/>
                      <a:pt x="292257" y="584514"/>
                    </a:cubicBezTo>
                    <a:cubicBezTo>
                      <a:pt x="453666" y="584514"/>
                      <a:pt x="584514" y="453666"/>
                      <a:pt x="584514" y="292257"/>
                    </a:cubicBezTo>
                    <a:cubicBezTo>
                      <a:pt x="584514" y="130848"/>
                      <a:pt x="453666" y="0"/>
                      <a:pt x="292257" y="0"/>
                    </a:cubicBezTo>
                    <a:close/>
                  </a:path>
                </a:pathLst>
              </a:custGeom>
              <a:solidFill>
                <a:srgbClr val="397D5A"/>
              </a:solidFill>
            </p:spPr>
          </p:sp>
          <p:sp>
            <p:nvSpPr>
              <p:cNvPr id="41" name="TextBox 41"/>
              <p:cNvSpPr txBox="1"/>
              <p:nvPr/>
            </p:nvSpPr>
            <p:spPr>
              <a:xfrm>
                <a:off x="54798" y="45273"/>
                <a:ext cx="474917" cy="484442"/>
              </a:xfrm>
              <a:prstGeom prst="rect">
                <a:avLst/>
              </a:prstGeom>
            </p:spPr>
            <p:txBody>
              <a:bodyPr lIns="75393" tIns="75393" rIns="75393" bIns="75393" rtlCol="0" anchor="ctr"/>
              <a:lstStyle/>
              <a:p>
                <a:pPr algn="ctr">
                  <a:lnSpc>
                    <a:spcPts val="4004"/>
                  </a:lnSpc>
                </a:pPr>
                <a:endParaRPr sz="3528"/>
              </a:p>
            </p:txBody>
          </p:sp>
        </p:grpSp>
        <p:sp>
          <p:nvSpPr>
            <p:cNvPr id="42" name="Freeform 42"/>
            <p:cNvSpPr/>
            <p:nvPr/>
          </p:nvSpPr>
          <p:spPr>
            <a:xfrm>
              <a:off x="664308" y="382876"/>
              <a:ext cx="1948987" cy="1948987"/>
            </a:xfrm>
            <a:custGeom>
              <a:avLst/>
              <a:gdLst/>
              <a:ahLst/>
              <a:cxnLst/>
              <a:rect l="l" t="t" r="r" b="b"/>
              <a:pathLst>
                <a:path w="1948987" h="1948987">
                  <a:moveTo>
                    <a:pt x="0" y="0"/>
                  </a:moveTo>
                  <a:lnTo>
                    <a:pt x="1948987" y="0"/>
                  </a:lnTo>
                  <a:lnTo>
                    <a:pt x="1948987" y="1948987"/>
                  </a:lnTo>
                  <a:lnTo>
                    <a:pt x="0" y="19489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3" name="TextBox 43"/>
            <p:cNvSpPr txBox="1"/>
            <p:nvPr/>
          </p:nvSpPr>
          <p:spPr>
            <a:xfrm>
              <a:off x="0" y="3037234"/>
              <a:ext cx="2922309" cy="842661"/>
            </a:xfrm>
            <a:prstGeom prst="rect">
              <a:avLst/>
            </a:prstGeom>
          </p:spPr>
          <p:txBody>
            <a:bodyPr lIns="0" tIns="0" rIns="0" bIns="0" rtlCol="0" anchor="t">
              <a:spAutoFit/>
            </a:bodyPr>
            <a:lstStyle/>
            <a:p>
              <a:pPr algn="ctr">
                <a:lnSpc>
                  <a:spcPts val="3598"/>
                </a:lnSpc>
                <a:spcBef>
                  <a:spcPct val="0"/>
                </a:spcBef>
              </a:pPr>
              <a:r>
                <a:rPr lang="en-US" sz="2607" spc="255">
                  <a:solidFill>
                    <a:srgbClr val="231F20"/>
                  </a:solidFill>
                  <a:latin typeface="Open Sauce"/>
                </a:rPr>
                <a:t>Managed Care Positions</a:t>
              </a:r>
            </a:p>
          </p:txBody>
        </p:sp>
      </p:grpSp>
      <p:grpSp>
        <p:nvGrpSpPr>
          <p:cNvPr id="44" name="Group 44"/>
          <p:cNvGrpSpPr/>
          <p:nvPr/>
        </p:nvGrpSpPr>
        <p:grpSpPr>
          <a:xfrm>
            <a:off x="21049815" y="8983658"/>
            <a:ext cx="3113723" cy="4073890"/>
            <a:chOff x="0" y="0"/>
            <a:chExt cx="2965450" cy="3879895"/>
          </a:xfrm>
        </p:grpSpPr>
        <p:grpSp>
          <p:nvGrpSpPr>
            <p:cNvPr id="45" name="Group 45"/>
            <p:cNvGrpSpPr/>
            <p:nvPr/>
          </p:nvGrpSpPr>
          <p:grpSpPr>
            <a:xfrm>
              <a:off x="0" y="0"/>
              <a:ext cx="2965450" cy="2965450"/>
              <a:chOff x="0" y="0"/>
              <a:chExt cx="584514" cy="584514"/>
            </a:xfrm>
          </p:grpSpPr>
          <p:sp>
            <p:nvSpPr>
              <p:cNvPr id="46" name="Freeform 46"/>
              <p:cNvSpPr/>
              <p:nvPr/>
            </p:nvSpPr>
            <p:spPr>
              <a:xfrm>
                <a:off x="0" y="0"/>
                <a:ext cx="584514" cy="584514"/>
              </a:xfrm>
              <a:custGeom>
                <a:avLst/>
                <a:gdLst/>
                <a:ahLst/>
                <a:cxnLst/>
                <a:rect l="l" t="t" r="r" b="b"/>
                <a:pathLst>
                  <a:path w="584514" h="584514">
                    <a:moveTo>
                      <a:pt x="292257" y="0"/>
                    </a:moveTo>
                    <a:cubicBezTo>
                      <a:pt x="130848" y="0"/>
                      <a:pt x="0" y="130848"/>
                      <a:pt x="0" y="292257"/>
                    </a:cubicBezTo>
                    <a:cubicBezTo>
                      <a:pt x="0" y="453666"/>
                      <a:pt x="130848" y="584514"/>
                      <a:pt x="292257" y="584514"/>
                    </a:cubicBezTo>
                    <a:cubicBezTo>
                      <a:pt x="453666" y="584514"/>
                      <a:pt x="584514" y="453666"/>
                      <a:pt x="584514" y="292257"/>
                    </a:cubicBezTo>
                    <a:cubicBezTo>
                      <a:pt x="584514" y="130848"/>
                      <a:pt x="453666" y="0"/>
                      <a:pt x="292257" y="0"/>
                    </a:cubicBezTo>
                    <a:close/>
                  </a:path>
                </a:pathLst>
              </a:custGeom>
              <a:solidFill>
                <a:srgbClr val="397D5A"/>
              </a:solidFill>
            </p:spPr>
          </p:sp>
          <p:sp>
            <p:nvSpPr>
              <p:cNvPr id="47" name="TextBox 47"/>
              <p:cNvSpPr txBox="1"/>
              <p:nvPr/>
            </p:nvSpPr>
            <p:spPr>
              <a:xfrm>
                <a:off x="54798" y="45273"/>
                <a:ext cx="474917" cy="484442"/>
              </a:xfrm>
              <a:prstGeom prst="rect">
                <a:avLst/>
              </a:prstGeom>
            </p:spPr>
            <p:txBody>
              <a:bodyPr lIns="75393" tIns="75393" rIns="75393" bIns="75393" rtlCol="0" anchor="ctr"/>
              <a:lstStyle/>
              <a:p>
                <a:pPr algn="ctr">
                  <a:lnSpc>
                    <a:spcPts val="4004"/>
                  </a:lnSpc>
                </a:pPr>
                <a:endParaRPr sz="3528"/>
              </a:p>
            </p:txBody>
          </p:sp>
        </p:grpSp>
        <p:sp>
          <p:nvSpPr>
            <p:cNvPr id="48" name="Freeform 48"/>
            <p:cNvSpPr/>
            <p:nvPr/>
          </p:nvSpPr>
          <p:spPr>
            <a:xfrm>
              <a:off x="641256" y="461168"/>
              <a:ext cx="1947066" cy="1947066"/>
            </a:xfrm>
            <a:custGeom>
              <a:avLst/>
              <a:gdLst/>
              <a:ahLst/>
              <a:cxnLst/>
              <a:rect l="l" t="t" r="r" b="b"/>
              <a:pathLst>
                <a:path w="1947066" h="1947066">
                  <a:moveTo>
                    <a:pt x="0" y="0"/>
                  </a:moveTo>
                  <a:lnTo>
                    <a:pt x="1947067" y="0"/>
                  </a:lnTo>
                  <a:lnTo>
                    <a:pt x="1947067" y="1947067"/>
                  </a:lnTo>
                  <a:lnTo>
                    <a:pt x="0" y="194706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49" name="TextBox 49"/>
            <p:cNvSpPr txBox="1"/>
            <p:nvPr/>
          </p:nvSpPr>
          <p:spPr>
            <a:xfrm>
              <a:off x="43141" y="3037234"/>
              <a:ext cx="2922309" cy="842661"/>
            </a:xfrm>
            <a:prstGeom prst="rect">
              <a:avLst/>
            </a:prstGeom>
          </p:spPr>
          <p:txBody>
            <a:bodyPr lIns="0" tIns="0" rIns="0" bIns="0" rtlCol="0" anchor="t">
              <a:spAutoFit/>
            </a:bodyPr>
            <a:lstStyle/>
            <a:p>
              <a:pPr algn="ctr">
                <a:lnSpc>
                  <a:spcPts val="3598"/>
                </a:lnSpc>
                <a:spcBef>
                  <a:spcPct val="0"/>
                </a:spcBef>
              </a:pPr>
              <a:r>
                <a:rPr lang="en-US" sz="2607" spc="255">
                  <a:solidFill>
                    <a:srgbClr val="231F20"/>
                  </a:solidFill>
                  <a:latin typeface="Open Sauce"/>
                </a:rPr>
                <a:t>Prescribing Information [PI]</a:t>
              </a:r>
            </a:p>
          </p:txBody>
        </p:sp>
      </p:grpSp>
      <p:grpSp>
        <p:nvGrpSpPr>
          <p:cNvPr id="50" name="Group 50"/>
          <p:cNvGrpSpPr/>
          <p:nvPr/>
        </p:nvGrpSpPr>
        <p:grpSpPr>
          <a:xfrm>
            <a:off x="21095113" y="3654418"/>
            <a:ext cx="3113723" cy="3516027"/>
            <a:chOff x="0" y="0"/>
            <a:chExt cx="2965450" cy="3348597"/>
          </a:xfrm>
        </p:grpSpPr>
        <p:grpSp>
          <p:nvGrpSpPr>
            <p:cNvPr id="51" name="Group 51"/>
            <p:cNvGrpSpPr/>
            <p:nvPr/>
          </p:nvGrpSpPr>
          <p:grpSpPr>
            <a:xfrm>
              <a:off x="0" y="0"/>
              <a:ext cx="2965450" cy="2965450"/>
              <a:chOff x="0" y="0"/>
              <a:chExt cx="584514" cy="584514"/>
            </a:xfrm>
          </p:grpSpPr>
          <p:sp>
            <p:nvSpPr>
              <p:cNvPr id="52" name="Freeform 52"/>
              <p:cNvSpPr/>
              <p:nvPr/>
            </p:nvSpPr>
            <p:spPr>
              <a:xfrm>
                <a:off x="0" y="0"/>
                <a:ext cx="584514" cy="584514"/>
              </a:xfrm>
              <a:custGeom>
                <a:avLst/>
                <a:gdLst/>
                <a:ahLst/>
                <a:cxnLst/>
                <a:rect l="l" t="t" r="r" b="b"/>
                <a:pathLst>
                  <a:path w="584514" h="584514">
                    <a:moveTo>
                      <a:pt x="292257" y="0"/>
                    </a:moveTo>
                    <a:cubicBezTo>
                      <a:pt x="130848" y="0"/>
                      <a:pt x="0" y="130848"/>
                      <a:pt x="0" y="292257"/>
                    </a:cubicBezTo>
                    <a:cubicBezTo>
                      <a:pt x="0" y="453666"/>
                      <a:pt x="130848" y="584514"/>
                      <a:pt x="292257" y="584514"/>
                    </a:cubicBezTo>
                    <a:cubicBezTo>
                      <a:pt x="453666" y="584514"/>
                      <a:pt x="584514" y="453666"/>
                      <a:pt x="584514" y="292257"/>
                    </a:cubicBezTo>
                    <a:cubicBezTo>
                      <a:pt x="584514" y="130848"/>
                      <a:pt x="453666" y="0"/>
                      <a:pt x="292257" y="0"/>
                    </a:cubicBezTo>
                    <a:close/>
                  </a:path>
                </a:pathLst>
              </a:custGeom>
              <a:solidFill>
                <a:srgbClr val="397D5A"/>
              </a:solidFill>
            </p:spPr>
          </p:sp>
          <p:sp>
            <p:nvSpPr>
              <p:cNvPr id="53" name="TextBox 53"/>
              <p:cNvSpPr txBox="1"/>
              <p:nvPr/>
            </p:nvSpPr>
            <p:spPr>
              <a:xfrm>
                <a:off x="54798" y="45273"/>
                <a:ext cx="474917" cy="484442"/>
              </a:xfrm>
              <a:prstGeom prst="rect">
                <a:avLst/>
              </a:prstGeom>
            </p:spPr>
            <p:txBody>
              <a:bodyPr lIns="75393" tIns="75393" rIns="75393" bIns="75393" rtlCol="0" anchor="ctr"/>
              <a:lstStyle/>
              <a:p>
                <a:pPr algn="ctr">
                  <a:lnSpc>
                    <a:spcPts val="4004"/>
                  </a:lnSpc>
                </a:pPr>
                <a:endParaRPr sz="3528"/>
              </a:p>
            </p:txBody>
          </p:sp>
        </p:grpSp>
        <p:sp>
          <p:nvSpPr>
            <p:cNvPr id="54" name="Freeform 54"/>
            <p:cNvSpPr/>
            <p:nvPr/>
          </p:nvSpPr>
          <p:spPr>
            <a:xfrm>
              <a:off x="548879" y="390703"/>
              <a:ext cx="2011762" cy="2015962"/>
            </a:xfrm>
            <a:custGeom>
              <a:avLst/>
              <a:gdLst/>
              <a:ahLst/>
              <a:cxnLst/>
              <a:rect l="l" t="t" r="r" b="b"/>
              <a:pathLst>
                <a:path w="2011762" h="2015962">
                  <a:moveTo>
                    <a:pt x="0" y="0"/>
                  </a:moveTo>
                  <a:lnTo>
                    <a:pt x="2011762" y="0"/>
                  </a:lnTo>
                  <a:lnTo>
                    <a:pt x="2011762" y="2015962"/>
                  </a:lnTo>
                  <a:lnTo>
                    <a:pt x="0" y="20159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5" name="TextBox 55"/>
            <p:cNvSpPr txBox="1"/>
            <p:nvPr/>
          </p:nvSpPr>
          <p:spPr>
            <a:xfrm>
              <a:off x="43141" y="2945617"/>
              <a:ext cx="2922309" cy="402980"/>
            </a:xfrm>
            <a:prstGeom prst="rect">
              <a:avLst/>
            </a:prstGeom>
          </p:spPr>
          <p:txBody>
            <a:bodyPr lIns="0" tIns="0" rIns="0" bIns="0" rtlCol="0" anchor="t">
              <a:spAutoFit/>
            </a:bodyPr>
            <a:lstStyle/>
            <a:p>
              <a:pPr algn="ctr">
                <a:lnSpc>
                  <a:spcPts val="3598"/>
                </a:lnSpc>
                <a:spcBef>
                  <a:spcPct val="0"/>
                </a:spcBef>
              </a:pPr>
              <a:r>
                <a:rPr lang="en-US" sz="2607" spc="255" dirty="0">
                  <a:solidFill>
                    <a:srgbClr val="231F20"/>
                  </a:solidFill>
                  <a:latin typeface="Open Sauce"/>
                </a:rPr>
                <a:t> Competition</a:t>
              </a:r>
            </a:p>
          </p:txBody>
        </p:sp>
      </p:grpSp>
      <p:grpSp>
        <p:nvGrpSpPr>
          <p:cNvPr id="56" name="Group 56"/>
          <p:cNvGrpSpPr/>
          <p:nvPr/>
        </p:nvGrpSpPr>
        <p:grpSpPr>
          <a:xfrm>
            <a:off x="14443068" y="5288407"/>
            <a:ext cx="3255692" cy="2127167"/>
            <a:chOff x="0" y="0"/>
            <a:chExt cx="3100659" cy="2025873"/>
          </a:xfrm>
        </p:grpSpPr>
        <p:sp>
          <p:nvSpPr>
            <p:cNvPr id="57" name="Freeform 57"/>
            <p:cNvSpPr/>
            <p:nvPr/>
          </p:nvSpPr>
          <p:spPr>
            <a:xfrm>
              <a:off x="1133030" y="0"/>
              <a:ext cx="1967629" cy="2025873"/>
            </a:xfrm>
            <a:custGeom>
              <a:avLst/>
              <a:gdLst/>
              <a:ahLst/>
              <a:cxnLst/>
              <a:rect l="l" t="t" r="r" b="b"/>
              <a:pathLst>
                <a:path w="1967629" h="2025873">
                  <a:moveTo>
                    <a:pt x="0" y="0"/>
                  </a:moveTo>
                  <a:lnTo>
                    <a:pt x="1967629" y="0"/>
                  </a:lnTo>
                  <a:lnTo>
                    <a:pt x="1967629" y="2025873"/>
                  </a:lnTo>
                  <a:lnTo>
                    <a:pt x="0" y="2025873"/>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58" name="TextBox 58"/>
            <p:cNvSpPr txBox="1"/>
            <p:nvPr/>
          </p:nvSpPr>
          <p:spPr>
            <a:xfrm>
              <a:off x="0" y="993887"/>
              <a:ext cx="1276845" cy="369698"/>
            </a:xfrm>
            <a:prstGeom prst="rect">
              <a:avLst/>
            </a:prstGeom>
          </p:spPr>
          <p:txBody>
            <a:bodyPr lIns="0" tIns="0" rIns="0" bIns="0" rtlCol="0" anchor="t">
              <a:spAutoFit/>
            </a:bodyPr>
            <a:lstStyle/>
            <a:p>
              <a:pPr algn="ctr">
                <a:lnSpc>
                  <a:spcPts val="3314"/>
                </a:lnSpc>
                <a:spcBef>
                  <a:spcPct val="0"/>
                </a:spcBef>
              </a:pPr>
              <a:r>
                <a:rPr lang="en-US" sz="2401" spc="235">
                  <a:solidFill>
                    <a:srgbClr val="231F20"/>
                  </a:solidFill>
                  <a:latin typeface="Open Sauce"/>
                </a:rPr>
                <a:t>HCPs</a:t>
              </a:r>
            </a:p>
          </p:txBody>
        </p:sp>
      </p:grpSp>
      <p:grpSp>
        <p:nvGrpSpPr>
          <p:cNvPr id="59" name="Group 59"/>
          <p:cNvGrpSpPr/>
          <p:nvPr/>
        </p:nvGrpSpPr>
        <p:grpSpPr>
          <a:xfrm>
            <a:off x="15619696" y="8826543"/>
            <a:ext cx="3681245" cy="1870289"/>
            <a:chOff x="0" y="-28575"/>
            <a:chExt cx="3505948" cy="1781228"/>
          </a:xfrm>
        </p:grpSpPr>
        <p:sp>
          <p:nvSpPr>
            <p:cNvPr id="60" name="Freeform 60"/>
            <p:cNvSpPr/>
            <p:nvPr/>
          </p:nvSpPr>
          <p:spPr>
            <a:xfrm>
              <a:off x="0" y="49134"/>
              <a:ext cx="1729461" cy="1703519"/>
            </a:xfrm>
            <a:custGeom>
              <a:avLst/>
              <a:gdLst/>
              <a:ahLst/>
              <a:cxnLst/>
              <a:rect l="l" t="t" r="r" b="b"/>
              <a:pathLst>
                <a:path w="1729461" h="1703519">
                  <a:moveTo>
                    <a:pt x="0" y="0"/>
                  </a:moveTo>
                  <a:lnTo>
                    <a:pt x="1729461" y="0"/>
                  </a:lnTo>
                  <a:lnTo>
                    <a:pt x="1729461" y="1703519"/>
                  </a:lnTo>
                  <a:lnTo>
                    <a:pt x="0" y="1703519"/>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61" name="TextBox 61"/>
            <p:cNvSpPr txBox="1"/>
            <p:nvPr/>
          </p:nvSpPr>
          <p:spPr>
            <a:xfrm>
              <a:off x="953492" y="-28575"/>
              <a:ext cx="2552456" cy="347958"/>
            </a:xfrm>
            <a:prstGeom prst="rect">
              <a:avLst/>
            </a:prstGeom>
          </p:spPr>
          <p:txBody>
            <a:bodyPr lIns="0" tIns="0" rIns="0" bIns="0" rtlCol="0" anchor="t">
              <a:spAutoFit/>
            </a:bodyPr>
            <a:lstStyle/>
            <a:p>
              <a:pPr algn="ctr">
                <a:lnSpc>
                  <a:spcPts val="3143"/>
                </a:lnSpc>
                <a:spcBef>
                  <a:spcPct val="0"/>
                </a:spcBef>
              </a:pPr>
              <a:r>
                <a:rPr lang="en-US" sz="2278" spc="223">
                  <a:solidFill>
                    <a:srgbClr val="231F20"/>
                  </a:solidFill>
                  <a:latin typeface="Open Sauce"/>
                </a:rPr>
                <a:t>Consumers</a:t>
              </a:r>
            </a:p>
          </p:txBody>
        </p:sp>
      </p:grpSp>
      <p:sp>
        <p:nvSpPr>
          <p:cNvPr id="62" name="Freeform 62"/>
          <p:cNvSpPr/>
          <p:nvPr/>
        </p:nvSpPr>
        <p:spPr>
          <a:xfrm rot="5400000" flipH="1" flipV="1">
            <a:off x="16042253" y="7742949"/>
            <a:ext cx="1114996" cy="878060"/>
          </a:xfrm>
          <a:custGeom>
            <a:avLst/>
            <a:gdLst/>
            <a:ahLst/>
            <a:cxnLst/>
            <a:rect l="l" t="t" r="r" b="b"/>
            <a:pathLst>
              <a:path w="796426" h="627186">
                <a:moveTo>
                  <a:pt x="796426" y="627185"/>
                </a:moveTo>
                <a:lnTo>
                  <a:pt x="0" y="627185"/>
                </a:lnTo>
                <a:lnTo>
                  <a:pt x="0" y="0"/>
                </a:lnTo>
                <a:lnTo>
                  <a:pt x="796426" y="0"/>
                </a:lnTo>
                <a:lnTo>
                  <a:pt x="796426" y="627185"/>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3" name="Freeform 63"/>
          <p:cNvSpPr/>
          <p:nvPr/>
        </p:nvSpPr>
        <p:spPr>
          <a:xfrm rot="1800000">
            <a:off x="13178133" y="5971404"/>
            <a:ext cx="678548" cy="558954"/>
          </a:xfrm>
          <a:custGeom>
            <a:avLst/>
            <a:gdLst/>
            <a:ahLst/>
            <a:cxnLst/>
            <a:rect l="l" t="t" r="r" b="b"/>
            <a:pathLst>
              <a:path w="484677" h="399253">
                <a:moveTo>
                  <a:pt x="0" y="0"/>
                </a:moveTo>
                <a:lnTo>
                  <a:pt x="484677" y="0"/>
                </a:lnTo>
                <a:lnTo>
                  <a:pt x="484677" y="399252"/>
                </a:lnTo>
                <a:lnTo>
                  <a:pt x="0" y="3992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4" name="TextBox 64"/>
          <p:cNvSpPr txBox="1"/>
          <p:nvPr/>
        </p:nvSpPr>
        <p:spPr>
          <a:xfrm>
            <a:off x="293400" y="5002732"/>
            <a:ext cx="7680928" cy="2357633"/>
          </a:xfrm>
          <a:prstGeom prst="rect">
            <a:avLst/>
          </a:prstGeom>
        </p:spPr>
        <p:txBody>
          <a:bodyPr lIns="0" tIns="0" rIns="0" bIns="0" rtlCol="0" anchor="t">
            <a:spAutoFit/>
          </a:bodyPr>
          <a:lstStyle/>
          <a:p>
            <a:pPr>
              <a:lnSpc>
                <a:spcPts val="4703"/>
              </a:lnSpc>
              <a:spcBef>
                <a:spcPct val="0"/>
              </a:spcBef>
            </a:pPr>
            <a:r>
              <a:rPr lang="en-US" sz="3360" spc="34" dirty="0">
                <a:solidFill>
                  <a:srgbClr val="231F20"/>
                </a:solidFill>
                <a:latin typeface="Playfair Display"/>
              </a:rPr>
              <a:t>Agent Based Modeling is a simulation technique that </a:t>
            </a:r>
            <a:r>
              <a:rPr lang="en-US" sz="3360" spc="34" dirty="0">
                <a:solidFill>
                  <a:srgbClr val="99391B"/>
                </a:solidFill>
                <a:latin typeface="Playfair Display Bold Italics"/>
              </a:rPr>
              <a:t>mimic complex market environment and interactions</a:t>
            </a:r>
            <a:r>
              <a:rPr lang="en-US" sz="3360" spc="34" dirty="0">
                <a:solidFill>
                  <a:srgbClr val="231F20"/>
                </a:solidFill>
                <a:latin typeface="Playfair Display"/>
              </a:rPr>
              <a:t> between several factors. </a:t>
            </a:r>
          </a:p>
        </p:txBody>
      </p:sp>
      <p:sp>
        <p:nvSpPr>
          <p:cNvPr id="65" name="TextBox 65"/>
          <p:cNvSpPr txBox="1"/>
          <p:nvPr/>
        </p:nvSpPr>
        <p:spPr>
          <a:xfrm>
            <a:off x="258638" y="8789872"/>
            <a:ext cx="7715690" cy="2357633"/>
          </a:xfrm>
          <a:prstGeom prst="rect">
            <a:avLst/>
          </a:prstGeom>
        </p:spPr>
        <p:txBody>
          <a:bodyPr lIns="0" tIns="0" rIns="0" bIns="0" rtlCol="0" anchor="t">
            <a:spAutoFit/>
          </a:bodyPr>
          <a:lstStyle/>
          <a:p>
            <a:pPr>
              <a:lnSpc>
                <a:spcPts val="4703"/>
              </a:lnSpc>
              <a:spcBef>
                <a:spcPct val="0"/>
              </a:spcBef>
            </a:pPr>
            <a:r>
              <a:rPr lang="en-US" sz="3360" spc="34" dirty="0">
                <a:solidFill>
                  <a:srgbClr val="231F20"/>
                </a:solidFill>
                <a:latin typeface="Playfair Display"/>
              </a:rPr>
              <a:t>Marketers simulate multiple marketing strategies, study the sales outcomes, and selects most effective strategy to maximize sales.</a:t>
            </a:r>
          </a:p>
        </p:txBody>
      </p:sp>
      <p:sp>
        <p:nvSpPr>
          <p:cNvPr id="66" name="Freeform 66"/>
          <p:cNvSpPr/>
          <p:nvPr/>
        </p:nvSpPr>
        <p:spPr>
          <a:xfrm rot="-1500000">
            <a:off x="13186094" y="9567658"/>
            <a:ext cx="678548" cy="558954"/>
          </a:xfrm>
          <a:custGeom>
            <a:avLst/>
            <a:gdLst/>
            <a:ahLst/>
            <a:cxnLst/>
            <a:rect l="l" t="t" r="r" b="b"/>
            <a:pathLst>
              <a:path w="484677" h="399253">
                <a:moveTo>
                  <a:pt x="0" y="0"/>
                </a:moveTo>
                <a:lnTo>
                  <a:pt x="484677" y="0"/>
                </a:lnTo>
                <a:lnTo>
                  <a:pt x="484677" y="399253"/>
                </a:lnTo>
                <a:lnTo>
                  <a:pt x="0" y="39925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7" name="Freeform 67"/>
          <p:cNvSpPr/>
          <p:nvPr/>
        </p:nvSpPr>
        <p:spPr>
          <a:xfrm rot="9000000">
            <a:off x="19495082" y="5938393"/>
            <a:ext cx="678548" cy="558954"/>
          </a:xfrm>
          <a:custGeom>
            <a:avLst/>
            <a:gdLst/>
            <a:ahLst/>
            <a:cxnLst/>
            <a:rect l="l" t="t" r="r" b="b"/>
            <a:pathLst>
              <a:path w="484677" h="399253">
                <a:moveTo>
                  <a:pt x="0" y="0"/>
                </a:moveTo>
                <a:lnTo>
                  <a:pt x="484677" y="0"/>
                </a:lnTo>
                <a:lnTo>
                  <a:pt x="484677" y="399253"/>
                </a:lnTo>
                <a:lnTo>
                  <a:pt x="0" y="39925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8" name="Freeform 68"/>
          <p:cNvSpPr/>
          <p:nvPr/>
        </p:nvSpPr>
        <p:spPr>
          <a:xfrm rot="-9000000">
            <a:off x="19495082" y="9497213"/>
            <a:ext cx="678548" cy="558954"/>
          </a:xfrm>
          <a:custGeom>
            <a:avLst/>
            <a:gdLst/>
            <a:ahLst/>
            <a:cxnLst/>
            <a:rect l="l" t="t" r="r" b="b"/>
            <a:pathLst>
              <a:path w="484677" h="399253">
                <a:moveTo>
                  <a:pt x="0" y="0"/>
                </a:moveTo>
                <a:lnTo>
                  <a:pt x="484677" y="0"/>
                </a:lnTo>
                <a:lnTo>
                  <a:pt x="484677" y="399252"/>
                </a:lnTo>
                <a:lnTo>
                  <a:pt x="0" y="3992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25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1000"/>
                                        <p:tgtEl>
                                          <p:spTgt spid="64"/>
                                        </p:tgtEl>
                                      </p:cBhvr>
                                    </p:animEffect>
                                    <p:anim calcmode="lin" valueType="num">
                                      <p:cBhvr>
                                        <p:cTn id="14" dur="1000" fill="hold"/>
                                        <p:tgtEl>
                                          <p:spTgt spid="64"/>
                                        </p:tgtEl>
                                        <p:attrNameLst>
                                          <p:attrName>ppt_x</p:attrName>
                                        </p:attrNameLst>
                                      </p:cBhvr>
                                      <p:tavLst>
                                        <p:tav tm="0">
                                          <p:val>
                                            <p:strVal val="#ppt_x"/>
                                          </p:val>
                                        </p:tav>
                                        <p:tav tm="100000">
                                          <p:val>
                                            <p:strVal val="#ppt_x"/>
                                          </p:val>
                                        </p:tav>
                                      </p:tavLst>
                                    </p:anim>
                                    <p:anim calcmode="lin" valueType="num">
                                      <p:cBhvr>
                                        <p:cTn id="15" dur="1000" fill="hold"/>
                                        <p:tgtEl>
                                          <p:spTgt spid="64"/>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grpId="0" nodeType="afterEffect">
                                  <p:stCondLst>
                                    <p:cond delay="150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1000"/>
                                        <p:tgtEl>
                                          <p:spTgt spid="65"/>
                                        </p:tgtEl>
                                      </p:cBhvr>
                                    </p:animEffect>
                                    <p:anim calcmode="lin" valueType="num">
                                      <p:cBhvr>
                                        <p:cTn id="20" dur="1000" fill="hold"/>
                                        <p:tgtEl>
                                          <p:spTgt spid="65"/>
                                        </p:tgtEl>
                                        <p:attrNameLst>
                                          <p:attrName>ppt_x</p:attrName>
                                        </p:attrNameLst>
                                      </p:cBhvr>
                                      <p:tavLst>
                                        <p:tav tm="0">
                                          <p:val>
                                            <p:strVal val="#ppt_x"/>
                                          </p:val>
                                        </p:tav>
                                        <p:tav tm="100000">
                                          <p:val>
                                            <p:strVal val="#ppt_x"/>
                                          </p:val>
                                        </p:tav>
                                      </p:tavLst>
                                    </p:anim>
                                    <p:anim calcmode="lin" valueType="num">
                                      <p:cBhvr>
                                        <p:cTn id="21" dur="1000" fill="hold"/>
                                        <p:tgtEl>
                                          <p:spTgt spid="65"/>
                                        </p:tgtEl>
                                        <p:attrNameLst>
                                          <p:attrName>ppt_y</p:attrName>
                                        </p:attrNameLst>
                                      </p:cBhvr>
                                      <p:tavLst>
                                        <p:tav tm="0">
                                          <p:val>
                                            <p:strVal val="#ppt_y+.1"/>
                                          </p:val>
                                        </p:tav>
                                        <p:tav tm="100000">
                                          <p:val>
                                            <p:strVal val="#ppt_y"/>
                                          </p:val>
                                        </p:tav>
                                      </p:tavLst>
                                    </p:anim>
                                  </p:childTnLst>
                                </p:cTn>
                              </p:par>
                            </p:childTnLst>
                          </p:cTn>
                        </p:par>
                        <p:par>
                          <p:cTn id="22" fill="hold">
                            <p:stCondLst>
                              <p:cond delay="4750"/>
                            </p:stCondLst>
                            <p:childTnLst>
                              <p:par>
                                <p:cTn id="23" presetID="42" presetClass="entr" presetSubtype="0" fill="hold" nodeType="after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par>
                          <p:cTn id="28" fill="hold">
                            <p:stCondLst>
                              <p:cond delay="7750"/>
                            </p:stCondLst>
                            <p:childTnLst>
                              <p:par>
                                <p:cTn id="29" presetID="42"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anim calcmode="lin" valueType="num">
                                      <p:cBhvr>
                                        <p:cTn id="32" dur="1000" fill="hold"/>
                                        <p:tgtEl>
                                          <p:spTgt spid="56"/>
                                        </p:tgtEl>
                                        <p:attrNameLst>
                                          <p:attrName>ppt_x</p:attrName>
                                        </p:attrNameLst>
                                      </p:cBhvr>
                                      <p:tavLst>
                                        <p:tav tm="0">
                                          <p:val>
                                            <p:strVal val="#ppt_x"/>
                                          </p:val>
                                        </p:tav>
                                        <p:tav tm="100000">
                                          <p:val>
                                            <p:strVal val="#ppt_x"/>
                                          </p:val>
                                        </p:tav>
                                      </p:tavLst>
                                    </p:anim>
                                    <p:anim calcmode="lin" valueType="num">
                                      <p:cBhvr>
                                        <p:cTn id="33" dur="1000" fill="hold"/>
                                        <p:tgtEl>
                                          <p:spTgt spid="5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1000"/>
                                        <p:tgtEl>
                                          <p:spTgt spid="59"/>
                                        </p:tgtEl>
                                      </p:cBhvr>
                                    </p:animEffect>
                                    <p:anim calcmode="lin" valueType="num">
                                      <p:cBhvr>
                                        <p:cTn id="37" dur="1000" fill="hold"/>
                                        <p:tgtEl>
                                          <p:spTgt spid="59"/>
                                        </p:tgtEl>
                                        <p:attrNameLst>
                                          <p:attrName>ppt_x</p:attrName>
                                        </p:attrNameLst>
                                      </p:cBhvr>
                                      <p:tavLst>
                                        <p:tav tm="0">
                                          <p:val>
                                            <p:strVal val="#ppt_x"/>
                                          </p:val>
                                        </p:tav>
                                        <p:tav tm="100000">
                                          <p:val>
                                            <p:strVal val="#ppt_x"/>
                                          </p:val>
                                        </p:tav>
                                      </p:tavLst>
                                    </p:anim>
                                    <p:anim calcmode="lin" valueType="num">
                                      <p:cBhvr>
                                        <p:cTn id="38" dur="1000" fill="hold"/>
                                        <p:tgtEl>
                                          <p:spTgt spid="59"/>
                                        </p:tgtEl>
                                        <p:attrNameLst>
                                          <p:attrName>ppt_y</p:attrName>
                                        </p:attrNameLst>
                                      </p:cBhvr>
                                      <p:tavLst>
                                        <p:tav tm="0">
                                          <p:val>
                                            <p:strVal val="#ppt_y+.1"/>
                                          </p:val>
                                        </p:tav>
                                        <p:tav tm="100000">
                                          <p:val>
                                            <p:strVal val="#ppt_y"/>
                                          </p:val>
                                        </p:tav>
                                      </p:tavLst>
                                    </p:anim>
                                  </p:childTnLst>
                                </p:cTn>
                              </p:par>
                            </p:childTnLst>
                          </p:cTn>
                        </p:par>
                        <p:par>
                          <p:cTn id="39" fill="hold">
                            <p:stCondLst>
                              <p:cond delay="8750"/>
                            </p:stCondLst>
                            <p:childTnLst>
                              <p:par>
                                <p:cTn id="40" presetID="42" presetClass="entr" presetSubtype="0" fill="hold" nodeType="afterEffect">
                                  <p:stCondLst>
                                    <p:cond delay="20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0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0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200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0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200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1000"/>
                                        <p:tgtEl>
                                          <p:spTgt spid="4"/>
                                        </p:tgtEl>
                                      </p:cBhvr>
                                    </p:animEffect>
                                    <p:anim calcmode="lin" valueType="num">
                                      <p:cBhvr>
                                        <p:cTn id="73" dur="1000" fill="hold"/>
                                        <p:tgtEl>
                                          <p:spTgt spid="4"/>
                                        </p:tgtEl>
                                        <p:attrNameLst>
                                          <p:attrName>ppt_x</p:attrName>
                                        </p:attrNameLst>
                                      </p:cBhvr>
                                      <p:tavLst>
                                        <p:tav tm="0">
                                          <p:val>
                                            <p:strVal val="#ppt_x"/>
                                          </p:val>
                                        </p:tav>
                                        <p:tav tm="100000">
                                          <p:val>
                                            <p:strVal val="#ppt_x"/>
                                          </p:val>
                                        </p:tav>
                                      </p:tavLst>
                                    </p:anim>
                                    <p:anim calcmode="lin" valueType="num">
                                      <p:cBhvr>
                                        <p:cTn id="74" dur="1000" fill="hold"/>
                                        <p:tgtEl>
                                          <p:spTgt spid="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20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200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1000"/>
                                        <p:tgtEl>
                                          <p:spTgt spid="50"/>
                                        </p:tgtEl>
                                      </p:cBhvr>
                                    </p:animEffect>
                                    <p:anim calcmode="lin" valueType="num">
                                      <p:cBhvr>
                                        <p:cTn id="83" dur="1000" fill="hold"/>
                                        <p:tgtEl>
                                          <p:spTgt spid="50"/>
                                        </p:tgtEl>
                                        <p:attrNameLst>
                                          <p:attrName>ppt_x</p:attrName>
                                        </p:attrNameLst>
                                      </p:cBhvr>
                                      <p:tavLst>
                                        <p:tav tm="0">
                                          <p:val>
                                            <p:strVal val="#ppt_x"/>
                                          </p:val>
                                        </p:tav>
                                        <p:tav tm="100000">
                                          <p:val>
                                            <p:strVal val="#ppt_x"/>
                                          </p:val>
                                        </p:tav>
                                      </p:tavLst>
                                    </p:anim>
                                    <p:anim calcmode="lin" valueType="num">
                                      <p:cBhvr>
                                        <p:cTn id="84" dur="1000" fill="hold"/>
                                        <p:tgtEl>
                                          <p:spTgt spid="50"/>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20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000"/>
                                        <p:tgtEl>
                                          <p:spTgt spid="44"/>
                                        </p:tgtEl>
                                      </p:cBhvr>
                                    </p:animEffect>
                                    <p:anim calcmode="lin" valueType="num">
                                      <p:cBhvr>
                                        <p:cTn id="88" dur="1000" fill="hold"/>
                                        <p:tgtEl>
                                          <p:spTgt spid="44"/>
                                        </p:tgtEl>
                                        <p:attrNameLst>
                                          <p:attrName>ppt_x</p:attrName>
                                        </p:attrNameLst>
                                      </p:cBhvr>
                                      <p:tavLst>
                                        <p:tav tm="0">
                                          <p:val>
                                            <p:strVal val="#ppt_x"/>
                                          </p:val>
                                        </p:tav>
                                        <p:tav tm="100000">
                                          <p:val>
                                            <p:strVal val="#ppt_x"/>
                                          </p:val>
                                        </p:tav>
                                      </p:tavLst>
                                    </p:anim>
                                    <p:anim calcmode="lin" valueType="num">
                                      <p:cBhvr>
                                        <p:cTn id="89" dur="1000" fill="hold"/>
                                        <p:tgtEl>
                                          <p:spTgt spid="4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200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1000"/>
                                        <p:tgtEl>
                                          <p:spTgt spid="7"/>
                                        </p:tgtEl>
                                      </p:cBhvr>
                                    </p:animEffect>
                                    <p:anim calcmode="lin" valueType="num">
                                      <p:cBhvr>
                                        <p:cTn id="93" dur="1000" fill="hold"/>
                                        <p:tgtEl>
                                          <p:spTgt spid="7"/>
                                        </p:tgtEl>
                                        <p:attrNameLst>
                                          <p:attrName>ppt_x</p:attrName>
                                        </p:attrNameLst>
                                      </p:cBhvr>
                                      <p:tavLst>
                                        <p:tav tm="0">
                                          <p:val>
                                            <p:strVal val="#ppt_x"/>
                                          </p:val>
                                        </p:tav>
                                        <p:tav tm="100000">
                                          <p:val>
                                            <p:strVal val="#ppt_x"/>
                                          </p:val>
                                        </p:tav>
                                      </p:tavLst>
                                    </p:anim>
                                    <p:anim calcmode="lin" valueType="num">
                                      <p:cBhvr>
                                        <p:cTn id="94" dur="1000" fill="hold"/>
                                        <p:tgtEl>
                                          <p:spTgt spid="7"/>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2000"/>
                                  </p:stCondLst>
                                  <p:childTnLst>
                                    <p:set>
                                      <p:cBhvr>
                                        <p:cTn id="96" dur="1" fill="hold">
                                          <p:stCondLst>
                                            <p:cond delay="0"/>
                                          </p:stCondLst>
                                        </p:cTn>
                                        <p:tgtEl>
                                          <p:spTgt spid="10"/>
                                        </p:tgtEl>
                                        <p:attrNameLst>
                                          <p:attrName>style.visibility</p:attrName>
                                        </p:attrNameLst>
                                      </p:cBhvr>
                                      <p:to>
                                        <p:strVal val="visible"/>
                                      </p:to>
                                    </p:set>
                                    <p:animEffect transition="in" filter="fade">
                                      <p:cBhvr>
                                        <p:cTn id="97" dur="1000"/>
                                        <p:tgtEl>
                                          <p:spTgt spid="10"/>
                                        </p:tgtEl>
                                      </p:cBhvr>
                                    </p:animEffect>
                                    <p:anim calcmode="lin" valueType="num">
                                      <p:cBhvr>
                                        <p:cTn id="98" dur="1000" fill="hold"/>
                                        <p:tgtEl>
                                          <p:spTgt spid="10"/>
                                        </p:tgtEl>
                                        <p:attrNameLst>
                                          <p:attrName>ppt_x</p:attrName>
                                        </p:attrNameLst>
                                      </p:cBhvr>
                                      <p:tavLst>
                                        <p:tav tm="0">
                                          <p:val>
                                            <p:strVal val="#ppt_x"/>
                                          </p:val>
                                        </p:tav>
                                        <p:tav tm="100000">
                                          <p:val>
                                            <p:strVal val="#ppt_x"/>
                                          </p:val>
                                        </p:tav>
                                      </p:tavLst>
                                    </p:anim>
                                    <p:anim calcmode="lin" valueType="num">
                                      <p:cBhvr>
                                        <p:cTn id="99" dur="1000" fill="hold"/>
                                        <p:tgtEl>
                                          <p:spTgt spid="10"/>
                                        </p:tgtEl>
                                        <p:attrNameLst>
                                          <p:attrName>ppt_y</p:attrName>
                                        </p:attrNameLst>
                                      </p:cBhvr>
                                      <p:tavLst>
                                        <p:tav tm="0">
                                          <p:val>
                                            <p:strVal val="#ppt_y+.1"/>
                                          </p:val>
                                        </p:tav>
                                        <p:tav tm="100000">
                                          <p:val>
                                            <p:strVal val="#ppt_y"/>
                                          </p:val>
                                        </p:tav>
                                      </p:tavLst>
                                    </p:anim>
                                  </p:childTnLst>
                                </p:cTn>
                              </p:par>
                            </p:childTnLst>
                          </p:cTn>
                        </p:par>
                        <p:par>
                          <p:cTn id="100" fill="hold">
                            <p:stCondLst>
                              <p:cond delay="11750"/>
                            </p:stCondLst>
                            <p:childTnLst>
                              <p:par>
                                <p:cTn id="101" presetID="42" presetClass="entr" presetSubtype="0" fill="hold" nodeType="afterEffect">
                                  <p:stCondLst>
                                    <p:cond delay="1500"/>
                                  </p:stCondLst>
                                  <p:childTnLst>
                                    <p:set>
                                      <p:cBhvr>
                                        <p:cTn id="102" dur="1" fill="hold">
                                          <p:stCondLst>
                                            <p:cond delay="0"/>
                                          </p:stCondLst>
                                        </p:cTn>
                                        <p:tgtEl>
                                          <p:spTgt spid="2"/>
                                        </p:tgtEl>
                                        <p:attrNameLst>
                                          <p:attrName>style.visibility</p:attrName>
                                        </p:attrNameLst>
                                      </p:cBhvr>
                                      <p:to>
                                        <p:strVal val="visible"/>
                                      </p:to>
                                    </p:set>
                                    <p:animEffect transition="in" filter="fade">
                                      <p:cBhvr>
                                        <p:cTn id="103" dur="1500"/>
                                        <p:tgtEl>
                                          <p:spTgt spid="2"/>
                                        </p:tgtEl>
                                      </p:cBhvr>
                                    </p:animEffect>
                                    <p:anim calcmode="lin" valueType="num">
                                      <p:cBhvr>
                                        <p:cTn id="104" dur="1500" fill="hold"/>
                                        <p:tgtEl>
                                          <p:spTgt spid="2"/>
                                        </p:tgtEl>
                                        <p:attrNameLst>
                                          <p:attrName>ppt_x</p:attrName>
                                        </p:attrNameLst>
                                      </p:cBhvr>
                                      <p:tavLst>
                                        <p:tav tm="0">
                                          <p:val>
                                            <p:strVal val="#ppt_x"/>
                                          </p:val>
                                        </p:tav>
                                        <p:tav tm="100000">
                                          <p:val>
                                            <p:strVal val="#ppt_x"/>
                                          </p:val>
                                        </p:tav>
                                      </p:tavLst>
                                    </p:anim>
                                    <p:anim calcmode="lin" valueType="num">
                                      <p:cBhvr>
                                        <p:cTn id="105" dur="1500" fill="hold"/>
                                        <p:tgtEl>
                                          <p:spTgt spid="2"/>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150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1500"/>
                                        <p:tgtEl>
                                          <p:spTgt spid="63"/>
                                        </p:tgtEl>
                                      </p:cBhvr>
                                    </p:animEffect>
                                    <p:anim calcmode="lin" valueType="num">
                                      <p:cBhvr>
                                        <p:cTn id="109" dur="1500" fill="hold"/>
                                        <p:tgtEl>
                                          <p:spTgt spid="63"/>
                                        </p:tgtEl>
                                        <p:attrNameLst>
                                          <p:attrName>ppt_x</p:attrName>
                                        </p:attrNameLst>
                                      </p:cBhvr>
                                      <p:tavLst>
                                        <p:tav tm="0">
                                          <p:val>
                                            <p:strVal val="#ppt_x"/>
                                          </p:val>
                                        </p:tav>
                                        <p:tav tm="100000">
                                          <p:val>
                                            <p:strVal val="#ppt_x"/>
                                          </p:val>
                                        </p:tav>
                                      </p:tavLst>
                                    </p:anim>
                                    <p:anim calcmode="lin" valueType="num">
                                      <p:cBhvr>
                                        <p:cTn id="110" dur="1500" fill="hold"/>
                                        <p:tgtEl>
                                          <p:spTgt spid="63"/>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1500"/>
                                  </p:stCondLst>
                                  <p:childTnLst>
                                    <p:set>
                                      <p:cBhvr>
                                        <p:cTn id="112" dur="1" fill="hold">
                                          <p:stCondLst>
                                            <p:cond delay="0"/>
                                          </p:stCondLst>
                                        </p:cTn>
                                        <p:tgtEl>
                                          <p:spTgt spid="67"/>
                                        </p:tgtEl>
                                        <p:attrNameLst>
                                          <p:attrName>style.visibility</p:attrName>
                                        </p:attrNameLst>
                                      </p:cBhvr>
                                      <p:to>
                                        <p:strVal val="visible"/>
                                      </p:to>
                                    </p:set>
                                    <p:animEffect transition="in" filter="fade">
                                      <p:cBhvr>
                                        <p:cTn id="113" dur="1500"/>
                                        <p:tgtEl>
                                          <p:spTgt spid="67"/>
                                        </p:tgtEl>
                                      </p:cBhvr>
                                    </p:animEffect>
                                    <p:anim calcmode="lin" valueType="num">
                                      <p:cBhvr>
                                        <p:cTn id="114" dur="1500" fill="hold"/>
                                        <p:tgtEl>
                                          <p:spTgt spid="67"/>
                                        </p:tgtEl>
                                        <p:attrNameLst>
                                          <p:attrName>ppt_x</p:attrName>
                                        </p:attrNameLst>
                                      </p:cBhvr>
                                      <p:tavLst>
                                        <p:tav tm="0">
                                          <p:val>
                                            <p:strVal val="#ppt_x"/>
                                          </p:val>
                                        </p:tav>
                                        <p:tav tm="100000">
                                          <p:val>
                                            <p:strVal val="#ppt_x"/>
                                          </p:val>
                                        </p:tav>
                                      </p:tavLst>
                                    </p:anim>
                                    <p:anim calcmode="lin" valueType="num">
                                      <p:cBhvr>
                                        <p:cTn id="115" dur="1500" fill="hold"/>
                                        <p:tgtEl>
                                          <p:spTgt spid="67"/>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1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1500"/>
                                        <p:tgtEl>
                                          <p:spTgt spid="66"/>
                                        </p:tgtEl>
                                      </p:cBhvr>
                                    </p:animEffect>
                                    <p:anim calcmode="lin" valueType="num">
                                      <p:cBhvr>
                                        <p:cTn id="119" dur="1500" fill="hold"/>
                                        <p:tgtEl>
                                          <p:spTgt spid="66"/>
                                        </p:tgtEl>
                                        <p:attrNameLst>
                                          <p:attrName>ppt_x</p:attrName>
                                        </p:attrNameLst>
                                      </p:cBhvr>
                                      <p:tavLst>
                                        <p:tav tm="0">
                                          <p:val>
                                            <p:strVal val="#ppt_x"/>
                                          </p:val>
                                        </p:tav>
                                        <p:tav tm="100000">
                                          <p:val>
                                            <p:strVal val="#ppt_x"/>
                                          </p:val>
                                        </p:tav>
                                      </p:tavLst>
                                    </p:anim>
                                    <p:anim calcmode="lin" valueType="num">
                                      <p:cBhvr>
                                        <p:cTn id="120" dur="1500" fill="hold"/>
                                        <p:tgtEl>
                                          <p:spTgt spid="66"/>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1500"/>
                                  </p:stCondLst>
                                  <p:childTnLst>
                                    <p:set>
                                      <p:cBhvr>
                                        <p:cTn id="122" dur="1" fill="hold">
                                          <p:stCondLst>
                                            <p:cond delay="0"/>
                                          </p:stCondLst>
                                        </p:cTn>
                                        <p:tgtEl>
                                          <p:spTgt spid="68"/>
                                        </p:tgtEl>
                                        <p:attrNameLst>
                                          <p:attrName>style.visibility</p:attrName>
                                        </p:attrNameLst>
                                      </p:cBhvr>
                                      <p:to>
                                        <p:strVal val="visible"/>
                                      </p:to>
                                    </p:set>
                                    <p:animEffect transition="in" filter="fade">
                                      <p:cBhvr>
                                        <p:cTn id="123" dur="1500"/>
                                        <p:tgtEl>
                                          <p:spTgt spid="68"/>
                                        </p:tgtEl>
                                      </p:cBhvr>
                                    </p:animEffect>
                                    <p:anim calcmode="lin" valueType="num">
                                      <p:cBhvr>
                                        <p:cTn id="124" dur="1500" fill="hold"/>
                                        <p:tgtEl>
                                          <p:spTgt spid="68"/>
                                        </p:tgtEl>
                                        <p:attrNameLst>
                                          <p:attrName>ppt_x</p:attrName>
                                        </p:attrNameLst>
                                      </p:cBhvr>
                                      <p:tavLst>
                                        <p:tav tm="0">
                                          <p:val>
                                            <p:strVal val="#ppt_x"/>
                                          </p:val>
                                        </p:tav>
                                        <p:tav tm="100000">
                                          <p:val>
                                            <p:strVal val="#ppt_x"/>
                                          </p:val>
                                        </p:tav>
                                      </p:tavLst>
                                    </p:anim>
                                    <p:anim calcmode="lin" valueType="num">
                                      <p:cBhvr>
                                        <p:cTn id="125" dur="1500" fill="hold"/>
                                        <p:tgtEl>
                                          <p:spTgt spid="68"/>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1500"/>
                                  </p:stCondLst>
                                  <p:childTnLst>
                                    <p:set>
                                      <p:cBhvr>
                                        <p:cTn id="127" dur="1" fill="hold">
                                          <p:stCondLst>
                                            <p:cond delay="0"/>
                                          </p:stCondLst>
                                        </p:cTn>
                                        <p:tgtEl>
                                          <p:spTgt spid="62"/>
                                        </p:tgtEl>
                                        <p:attrNameLst>
                                          <p:attrName>style.visibility</p:attrName>
                                        </p:attrNameLst>
                                      </p:cBhvr>
                                      <p:to>
                                        <p:strVal val="visible"/>
                                      </p:to>
                                    </p:set>
                                    <p:animEffect transition="in" filter="fade">
                                      <p:cBhvr>
                                        <p:cTn id="128" dur="1500"/>
                                        <p:tgtEl>
                                          <p:spTgt spid="62"/>
                                        </p:tgtEl>
                                      </p:cBhvr>
                                    </p:animEffect>
                                    <p:anim calcmode="lin" valueType="num">
                                      <p:cBhvr>
                                        <p:cTn id="129" dur="1500" fill="hold"/>
                                        <p:tgtEl>
                                          <p:spTgt spid="62"/>
                                        </p:tgtEl>
                                        <p:attrNameLst>
                                          <p:attrName>ppt_x</p:attrName>
                                        </p:attrNameLst>
                                      </p:cBhvr>
                                      <p:tavLst>
                                        <p:tav tm="0">
                                          <p:val>
                                            <p:strVal val="#ppt_x"/>
                                          </p:val>
                                        </p:tav>
                                        <p:tav tm="100000">
                                          <p:val>
                                            <p:strVal val="#ppt_x"/>
                                          </p:val>
                                        </p:tav>
                                      </p:tavLst>
                                    </p:anim>
                                    <p:anim calcmode="lin" valueType="num">
                                      <p:cBhvr>
                                        <p:cTn id="130" dur="1500" fill="hold"/>
                                        <p:tgtEl>
                                          <p:spTgt spid="62"/>
                                        </p:tgtEl>
                                        <p:attrNameLst>
                                          <p:attrName>ppt_y</p:attrName>
                                        </p:attrNameLst>
                                      </p:cBhvr>
                                      <p:tavLst>
                                        <p:tav tm="0">
                                          <p:val>
                                            <p:strVal val="#ppt_y+.1"/>
                                          </p:val>
                                        </p:tav>
                                        <p:tav tm="100000">
                                          <p:val>
                                            <p:strVal val="#ppt_y"/>
                                          </p:val>
                                        </p:tav>
                                      </p:tavLst>
                                    </p:anim>
                                  </p:childTnLst>
                                </p:cTn>
                              </p:par>
                            </p:childTnLst>
                          </p:cTn>
                        </p:par>
                        <p:par>
                          <p:cTn id="131" fill="hold">
                            <p:stCondLst>
                              <p:cond delay="14750"/>
                            </p:stCondLst>
                            <p:childTnLst>
                              <p:par>
                                <p:cTn id="132" presetID="26" presetClass="emph" presetSubtype="0" repeatCount="4000" fill="hold" nodeType="afterEffect">
                                  <p:stCondLst>
                                    <p:cond delay="0"/>
                                  </p:stCondLst>
                                  <p:childTnLst>
                                    <p:animEffect transition="out" filter="fade">
                                      <p:cBhvr>
                                        <p:cTn id="133" dur="1000" tmFilter="0, 0; .2, .5; .8, .5; 1, 0"/>
                                        <p:tgtEl>
                                          <p:spTgt spid="2"/>
                                        </p:tgtEl>
                                      </p:cBhvr>
                                    </p:animEffect>
                                    <p:animScale>
                                      <p:cBhvr>
                                        <p:cTn id="134" dur="500" autoRev="1" fill="hold"/>
                                        <p:tgtEl>
                                          <p:spTgt spid="2"/>
                                        </p:tgtEl>
                                      </p:cBhvr>
                                      <p:by x="105000" y="105000"/>
                                    </p:animScale>
                                  </p:childTnLst>
                                </p:cTn>
                              </p:par>
                              <p:par>
                                <p:cTn id="135" presetID="26" presetClass="emph" presetSubtype="0" repeatCount="4000" fill="hold" nodeType="withEffect">
                                  <p:stCondLst>
                                    <p:cond delay="0"/>
                                  </p:stCondLst>
                                  <p:childTnLst>
                                    <p:animEffect transition="out" filter="fade">
                                      <p:cBhvr>
                                        <p:cTn id="136" dur="1000" tmFilter="0, 0; .2, .5; .8, .5; 1, 0"/>
                                        <p:tgtEl>
                                          <p:spTgt spid="63"/>
                                        </p:tgtEl>
                                      </p:cBhvr>
                                    </p:animEffect>
                                    <p:animScale>
                                      <p:cBhvr>
                                        <p:cTn id="137" dur="500" autoRev="1" fill="hold"/>
                                        <p:tgtEl>
                                          <p:spTgt spid="63"/>
                                        </p:tgtEl>
                                      </p:cBhvr>
                                      <p:by x="105000" y="105000"/>
                                    </p:animScale>
                                  </p:childTnLst>
                                </p:cTn>
                              </p:par>
                              <p:par>
                                <p:cTn id="138" presetID="26" presetClass="emph" presetSubtype="0" repeatCount="4000" fill="hold" nodeType="withEffect">
                                  <p:stCondLst>
                                    <p:cond delay="0"/>
                                  </p:stCondLst>
                                  <p:childTnLst>
                                    <p:animEffect transition="out" filter="fade">
                                      <p:cBhvr>
                                        <p:cTn id="139" dur="1000" tmFilter="0, 0; .2, .5; .8, .5; 1, 0"/>
                                        <p:tgtEl>
                                          <p:spTgt spid="67"/>
                                        </p:tgtEl>
                                      </p:cBhvr>
                                    </p:animEffect>
                                    <p:animScale>
                                      <p:cBhvr>
                                        <p:cTn id="140" dur="500" autoRev="1" fill="hold"/>
                                        <p:tgtEl>
                                          <p:spTgt spid="67"/>
                                        </p:tgtEl>
                                      </p:cBhvr>
                                      <p:by x="105000" y="105000"/>
                                    </p:animScale>
                                  </p:childTnLst>
                                </p:cTn>
                              </p:par>
                              <p:par>
                                <p:cTn id="141" presetID="26" presetClass="emph" presetSubtype="0" repeatCount="4000" fill="hold" nodeType="withEffect">
                                  <p:stCondLst>
                                    <p:cond delay="0"/>
                                  </p:stCondLst>
                                  <p:childTnLst>
                                    <p:animEffect transition="out" filter="fade">
                                      <p:cBhvr>
                                        <p:cTn id="142" dur="1000" tmFilter="0, 0; .2, .5; .8, .5; 1, 0"/>
                                        <p:tgtEl>
                                          <p:spTgt spid="66"/>
                                        </p:tgtEl>
                                      </p:cBhvr>
                                    </p:animEffect>
                                    <p:animScale>
                                      <p:cBhvr>
                                        <p:cTn id="143" dur="500" autoRev="1" fill="hold"/>
                                        <p:tgtEl>
                                          <p:spTgt spid="66"/>
                                        </p:tgtEl>
                                      </p:cBhvr>
                                      <p:by x="105000" y="105000"/>
                                    </p:animScale>
                                  </p:childTnLst>
                                </p:cTn>
                              </p:par>
                              <p:par>
                                <p:cTn id="144" presetID="26" presetClass="emph" presetSubtype="0" repeatCount="4000" fill="hold" nodeType="withEffect">
                                  <p:stCondLst>
                                    <p:cond delay="0"/>
                                  </p:stCondLst>
                                  <p:childTnLst>
                                    <p:animEffect transition="out" filter="fade">
                                      <p:cBhvr>
                                        <p:cTn id="145" dur="1000" tmFilter="0, 0; .2, .5; .8, .5; 1, 0"/>
                                        <p:tgtEl>
                                          <p:spTgt spid="68"/>
                                        </p:tgtEl>
                                      </p:cBhvr>
                                    </p:animEffect>
                                    <p:animScale>
                                      <p:cBhvr>
                                        <p:cTn id="146" dur="500" autoRev="1" fill="hold"/>
                                        <p:tgtEl>
                                          <p:spTgt spid="68"/>
                                        </p:tgtEl>
                                      </p:cBhvr>
                                      <p:by x="105000" y="105000"/>
                                    </p:animScale>
                                  </p:childTnLst>
                                </p:cTn>
                              </p:par>
                              <p:par>
                                <p:cTn id="147" presetID="26" presetClass="emph" presetSubtype="0" repeatCount="4000" fill="hold" nodeType="withEffect">
                                  <p:stCondLst>
                                    <p:cond delay="0"/>
                                  </p:stCondLst>
                                  <p:childTnLst>
                                    <p:animEffect transition="out" filter="fade">
                                      <p:cBhvr>
                                        <p:cTn id="148" dur="1000" tmFilter="0, 0; .2, .5; .8, .5; 1, 0"/>
                                        <p:tgtEl>
                                          <p:spTgt spid="62"/>
                                        </p:tgtEl>
                                      </p:cBhvr>
                                    </p:animEffect>
                                    <p:animScale>
                                      <p:cBhvr>
                                        <p:cTn id="149" dur="500" autoRev="1" fill="hold"/>
                                        <p:tgtEl>
                                          <p:spTgt spid="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4"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2027124" y="1725501"/>
            <a:ext cx="7210169" cy="1337610"/>
          </a:xfrm>
          <a:prstGeom prst="rect">
            <a:avLst/>
          </a:prstGeom>
        </p:spPr>
        <p:txBody>
          <a:bodyPr lIns="0" tIns="0" rIns="0" bIns="0" rtlCol="0" anchor="t">
            <a:spAutoFit/>
          </a:bodyPr>
          <a:lstStyle/>
          <a:p>
            <a:pPr>
              <a:lnSpc>
                <a:spcPts val="11138"/>
              </a:lnSpc>
              <a:spcBef>
                <a:spcPct val="0"/>
              </a:spcBef>
            </a:pPr>
            <a:r>
              <a:rPr lang="en-US" sz="8071" spc="791">
                <a:solidFill>
                  <a:srgbClr val="231F20"/>
                </a:solidFill>
                <a:latin typeface="Codec Pro ExtraBold"/>
              </a:rPr>
              <a:t>Outcomes</a:t>
            </a:r>
          </a:p>
        </p:txBody>
      </p:sp>
      <p:sp>
        <p:nvSpPr>
          <p:cNvPr id="3" name="TextBox 3"/>
          <p:cNvSpPr txBox="1"/>
          <p:nvPr/>
        </p:nvSpPr>
        <p:spPr>
          <a:xfrm>
            <a:off x="2170904" y="2937145"/>
            <a:ext cx="4169535" cy="423129"/>
          </a:xfrm>
          <a:prstGeom prst="rect">
            <a:avLst/>
          </a:prstGeom>
        </p:spPr>
        <p:txBody>
          <a:bodyPr lIns="0" tIns="0" rIns="0" bIns="0" rtlCol="0" anchor="t">
            <a:spAutoFit/>
          </a:bodyPr>
          <a:lstStyle/>
          <a:p>
            <a:pPr>
              <a:lnSpc>
                <a:spcPts val="3598"/>
              </a:lnSpc>
              <a:spcBef>
                <a:spcPct val="0"/>
              </a:spcBef>
            </a:pPr>
            <a:r>
              <a:rPr lang="en-US" sz="2607" spc="255">
                <a:solidFill>
                  <a:srgbClr val="231F20"/>
                </a:solidFill>
                <a:latin typeface="Open Sauce"/>
              </a:rPr>
              <a:t> Agent Based Model</a:t>
            </a:r>
          </a:p>
        </p:txBody>
      </p:sp>
      <p:sp>
        <p:nvSpPr>
          <p:cNvPr id="4" name="Freeform 4"/>
          <p:cNvSpPr/>
          <p:nvPr/>
        </p:nvSpPr>
        <p:spPr>
          <a:xfrm flipH="1" flipV="1">
            <a:off x="-2882910" y="-1117747"/>
            <a:ext cx="5765820" cy="5115856"/>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5" name="Table 5"/>
          <p:cNvGraphicFramePr>
            <a:graphicFrameLocks noGrp="1"/>
          </p:cNvGraphicFramePr>
          <p:nvPr/>
        </p:nvGraphicFramePr>
        <p:xfrm>
          <a:off x="511568" y="4661613"/>
          <a:ext cx="10241280" cy="8867775"/>
        </p:xfrm>
        <a:graphic>
          <a:graphicData uri="http://schemas.openxmlformats.org/drawingml/2006/table">
            <a:tbl>
              <a:tblPr/>
              <a:tblGrid>
                <a:gridCol w="5120640">
                  <a:extLst>
                    <a:ext uri="{9D8B030D-6E8A-4147-A177-3AD203B41FA5}">
                      <a16:colId xmlns:a16="http://schemas.microsoft.com/office/drawing/2014/main" val="20000"/>
                    </a:ext>
                  </a:extLst>
                </a:gridCol>
                <a:gridCol w="5120640">
                  <a:extLst>
                    <a:ext uri="{9D8B030D-6E8A-4147-A177-3AD203B41FA5}">
                      <a16:colId xmlns:a16="http://schemas.microsoft.com/office/drawing/2014/main" val="20001"/>
                    </a:ext>
                  </a:extLst>
                </a:gridCol>
              </a:tblGrid>
              <a:tr h="1743238">
                <a:tc>
                  <a:txBody>
                    <a:bodyPr/>
                    <a:lstStyle/>
                    <a:p>
                      <a:pPr algn="ctr">
                        <a:lnSpc>
                          <a:spcPts val="2409"/>
                        </a:lnSpc>
                        <a:defRPr/>
                      </a:pPr>
                      <a:r>
                        <a:rPr lang="en-US" sz="2400">
                          <a:solidFill>
                            <a:srgbClr val="F2F2F2"/>
                          </a:solidFill>
                          <a:latin typeface="Poppins Medium Bold"/>
                        </a:rPr>
                        <a:t>Scenario 1</a:t>
                      </a:r>
                      <a:endParaRPr lang="en-US" sz="1500"/>
                    </a:p>
                    <a:p>
                      <a:pPr algn="ctr">
                        <a:lnSpc>
                          <a:spcPts val="2409"/>
                        </a:lnSpc>
                      </a:pPr>
                      <a:r>
                        <a:rPr lang="en-US" sz="2400">
                          <a:solidFill>
                            <a:srgbClr val="F2F2F2"/>
                          </a:solidFill>
                          <a:latin typeface="Poppins Medium"/>
                        </a:rPr>
                        <a:t>Spend: $X</a:t>
                      </a:r>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0D7377"/>
                    </a:solidFill>
                  </a:tcPr>
                </a:tc>
                <a:tc>
                  <a:txBody>
                    <a:bodyPr/>
                    <a:lstStyle/>
                    <a:p>
                      <a:pPr algn="ctr">
                        <a:lnSpc>
                          <a:spcPts val="2409"/>
                        </a:lnSpc>
                        <a:defRPr/>
                      </a:pPr>
                      <a:r>
                        <a:rPr lang="en-US" sz="2400">
                          <a:solidFill>
                            <a:srgbClr val="F2F2F2"/>
                          </a:solidFill>
                          <a:latin typeface="Poppins Medium Bold"/>
                        </a:rPr>
                        <a:t>Scenario 2</a:t>
                      </a:r>
                      <a:endParaRPr lang="en-US" sz="1500"/>
                    </a:p>
                    <a:p>
                      <a:pPr algn="ctr">
                        <a:lnSpc>
                          <a:spcPts val="2409"/>
                        </a:lnSpc>
                      </a:pPr>
                      <a:r>
                        <a:rPr lang="en-US" sz="2400">
                          <a:solidFill>
                            <a:srgbClr val="F2F2F2"/>
                          </a:solidFill>
                          <a:latin typeface="Poppins Medium Bold"/>
                        </a:rPr>
                        <a:t>Spend: $1.4X</a:t>
                      </a:r>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397D5A"/>
                    </a:solidFill>
                  </a:tcPr>
                </a:tc>
                <a:extLst>
                  <a:ext uri="{0D108BD9-81ED-4DB2-BD59-A6C34878D82A}">
                    <a16:rowId xmlns:a16="http://schemas.microsoft.com/office/drawing/2014/main" val="10000"/>
                  </a:ext>
                </a:extLst>
              </a:tr>
              <a:tr h="1743238">
                <a:tc>
                  <a:txBody>
                    <a:bodyPr/>
                    <a:lstStyle/>
                    <a:p>
                      <a:pPr algn="l">
                        <a:lnSpc>
                          <a:spcPts val="2409"/>
                        </a:lnSpc>
                        <a:defRPr/>
                      </a:pPr>
                      <a:r>
                        <a:rPr lang="en-US" sz="2400">
                          <a:solidFill>
                            <a:srgbClr val="000000"/>
                          </a:solidFill>
                          <a:latin typeface="Poppins Medium"/>
                        </a:rPr>
                        <a:t>Top PCPs with a set of HCP Promotions</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tc>
                  <a:txBody>
                    <a:bodyPr/>
                    <a:lstStyle/>
                    <a:p>
                      <a:pPr algn="l">
                        <a:lnSpc>
                          <a:spcPts val="2409"/>
                        </a:lnSpc>
                        <a:defRPr/>
                      </a:pPr>
                      <a:r>
                        <a:rPr lang="en-US" sz="2400">
                          <a:solidFill>
                            <a:srgbClr val="000000"/>
                          </a:solidFill>
                          <a:latin typeface="Poppins Medium"/>
                        </a:rPr>
                        <a:t>TOP PCPs and Specialists with increased promotions</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743238">
                <a:tc>
                  <a:txBody>
                    <a:bodyPr/>
                    <a:lstStyle/>
                    <a:p>
                      <a:pPr algn="l">
                        <a:lnSpc>
                          <a:spcPts val="2409"/>
                        </a:lnSpc>
                        <a:defRPr/>
                      </a:pPr>
                      <a:r>
                        <a:rPr lang="en-US" sz="2400">
                          <a:solidFill>
                            <a:srgbClr val="000000"/>
                          </a:solidFill>
                          <a:latin typeface="Poppins Medium"/>
                        </a:rPr>
                        <a:t>Consumers : Adults 50+ and a set of HCC Promotions</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tc>
                  <a:txBody>
                    <a:bodyPr/>
                    <a:lstStyle/>
                    <a:p>
                      <a:pPr algn="l">
                        <a:lnSpc>
                          <a:spcPts val="2409"/>
                        </a:lnSpc>
                        <a:defRPr/>
                      </a:pPr>
                      <a:r>
                        <a:rPr lang="en-US" sz="2400">
                          <a:solidFill>
                            <a:srgbClr val="000000"/>
                          </a:solidFill>
                          <a:latin typeface="Poppins Medium"/>
                        </a:rPr>
                        <a:t>Same as Scenario 1</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2228313">
                <a:tc>
                  <a:txBody>
                    <a:bodyPr/>
                    <a:lstStyle/>
                    <a:p>
                      <a:pPr algn="just">
                        <a:lnSpc>
                          <a:spcPts val="2409"/>
                        </a:lnSpc>
                        <a:defRPr/>
                      </a:pPr>
                      <a:r>
                        <a:rPr lang="en-US" sz="2400">
                          <a:solidFill>
                            <a:srgbClr val="000000"/>
                          </a:solidFill>
                          <a:latin typeface="Poppins Medium"/>
                        </a:rPr>
                        <a:t>Commercial Plans:</a:t>
                      </a:r>
                      <a:endParaRPr lang="en-US" sz="1500"/>
                    </a:p>
                    <a:p>
                      <a:pPr algn="just">
                        <a:lnSpc>
                          <a:spcPts val="2409"/>
                        </a:lnSpc>
                      </a:pPr>
                      <a:r>
                        <a:rPr lang="en-US" sz="2400">
                          <a:solidFill>
                            <a:srgbClr val="000000"/>
                          </a:solidFill>
                          <a:latin typeface="Poppins Medium"/>
                        </a:rPr>
                        <a:t>Tier 2 formulary: 20% Rx</a:t>
                      </a:r>
                    </a:p>
                    <a:p>
                      <a:pPr algn="just">
                        <a:lnSpc>
                          <a:spcPts val="2409"/>
                        </a:lnSpc>
                      </a:pPr>
                      <a:r>
                        <a:rPr lang="en-US" sz="2400">
                          <a:solidFill>
                            <a:srgbClr val="000000"/>
                          </a:solidFill>
                          <a:latin typeface="Poppins Medium"/>
                        </a:rPr>
                        <a:t>Prior Auth: 40% Rx</a:t>
                      </a:r>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tc>
                  <a:txBody>
                    <a:bodyPr/>
                    <a:lstStyle/>
                    <a:p>
                      <a:pPr algn="just">
                        <a:lnSpc>
                          <a:spcPts val="2409"/>
                        </a:lnSpc>
                        <a:defRPr/>
                      </a:pPr>
                      <a:r>
                        <a:rPr lang="en-US" sz="2400">
                          <a:solidFill>
                            <a:srgbClr val="000000"/>
                          </a:solidFill>
                          <a:latin typeface="Poppins Medium"/>
                        </a:rPr>
                        <a:t>Commercial Plans:</a:t>
                      </a:r>
                      <a:endParaRPr lang="en-US" sz="1500"/>
                    </a:p>
                    <a:p>
                      <a:pPr algn="just">
                        <a:lnSpc>
                          <a:spcPts val="2409"/>
                        </a:lnSpc>
                      </a:pPr>
                      <a:r>
                        <a:rPr lang="en-US" sz="2400">
                          <a:solidFill>
                            <a:srgbClr val="000000"/>
                          </a:solidFill>
                          <a:latin typeface="Poppins Medium"/>
                        </a:rPr>
                        <a:t>Tier 2 formulary: 35% Rx</a:t>
                      </a:r>
                    </a:p>
                    <a:p>
                      <a:pPr algn="just">
                        <a:lnSpc>
                          <a:spcPts val="2409"/>
                        </a:lnSpc>
                      </a:pPr>
                      <a:r>
                        <a:rPr lang="en-US" sz="2400">
                          <a:solidFill>
                            <a:srgbClr val="000000"/>
                          </a:solidFill>
                          <a:latin typeface="Poppins Medium"/>
                        </a:rPr>
                        <a:t>Prior Auth: 35% Rx</a:t>
                      </a:r>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409748">
                <a:tc>
                  <a:txBody>
                    <a:bodyPr/>
                    <a:lstStyle/>
                    <a:p>
                      <a:pPr algn="just">
                        <a:lnSpc>
                          <a:spcPts val="2409"/>
                        </a:lnSpc>
                        <a:defRPr/>
                      </a:pPr>
                      <a:r>
                        <a:rPr lang="en-US" sz="2400">
                          <a:solidFill>
                            <a:srgbClr val="000000"/>
                          </a:solidFill>
                          <a:latin typeface="Poppins Medium"/>
                        </a:rPr>
                        <a:t>Heavy Competition</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tc>
                  <a:txBody>
                    <a:bodyPr/>
                    <a:lstStyle/>
                    <a:p>
                      <a:pPr algn="l">
                        <a:lnSpc>
                          <a:spcPts val="2409"/>
                        </a:lnSpc>
                        <a:defRPr/>
                      </a:pPr>
                      <a:r>
                        <a:rPr lang="en-US" sz="2400">
                          <a:solidFill>
                            <a:srgbClr val="000000"/>
                          </a:solidFill>
                          <a:latin typeface="Poppins Medium"/>
                        </a:rPr>
                        <a:t>Same as Scenario 1</a:t>
                      </a:r>
                      <a:endParaRPr lang="en-US" sz="1500"/>
                    </a:p>
                  </a:txBody>
                  <a:tcPr marL="266700" marR="266700" marT="266700" marB="2667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bl>
          </a:graphicData>
        </a:graphic>
      </p:graphicFrame>
      <p:pic>
        <p:nvPicPr>
          <p:cNvPr id="6" name="Picture 6"/>
          <p:cNvPicPr>
            <a:picLocks noChangeAspect="1"/>
          </p:cNvPicPr>
          <p:nvPr/>
        </p:nvPicPr>
        <p:blipFill>
          <a:blip r:embed="rId5"/>
          <a:stretch>
            <a:fillRect/>
          </a:stretch>
        </p:blipFill>
        <p:spPr>
          <a:xfrm>
            <a:off x="11562599" y="2281689"/>
            <a:ext cx="13024550" cy="9097190"/>
          </a:xfrm>
          <a:prstGeom prst="rect">
            <a:avLst/>
          </a:prstGeom>
        </p:spPr>
      </p:pic>
      <p:sp>
        <p:nvSpPr>
          <p:cNvPr id="7" name="Freeform 7"/>
          <p:cNvSpPr/>
          <p:nvPr/>
        </p:nvSpPr>
        <p:spPr>
          <a:xfrm>
            <a:off x="148601" y="4015824"/>
            <a:ext cx="1291580" cy="1291580"/>
          </a:xfrm>
          <a:custGeom>
            <a:avLst/>
            <a:gdLst/>
            <a:ahLst/>
            <a:cxnLst/>
            <a:rect l="l" t="t" r="r" b="b"/>
            <a:pathLst>
              <a:path w="922557" h="922557">
                <a:moveTo>
                  <a:pt x="0" y="0"/>
                </a:moveTo>
                <a:lnTo>
                  <a:pt x="922557" y="0"/>
                </a:lnTo>
                <a:lnTo>
                  <a:pt x="922557" y="922557"/>
                </a:lnTo>
                <a:lnTo>
                  <a:pt x="0" y="922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212038" y="12154647"/>
            <a:ext cx="1292162" cy="1292162"/>
          </a:xfrm>
          <a:custGeom>
            <a:avLst/>
            <a:gdLst/>
            <a:ahLst/>
            <a:cxnLst/>
            <a:rect l="l" t="t" r="r" b="b"/>
            <a:pathLst>
              <a:path w="922973" h="922973">
                <a:moveTo>
                  <a:pt x="0" y="0"/>
                </a:moveTo>
                <a:lnTo>
                  <a:pt x="922972" y="0"/>
                </a:lnTo>
                <a:lnTo>
                  <a:pt x="922972" y="922973"/>
                </a:lnTo>
                <a:lnTo>
                  <a:pt x="0" y="922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1176032" y="2038901"/>
            <a:ext cx="1328166" cy="1328166"/>
          </a:xfrm>
          <a:custGeom>
            <a:avLst/>
            <a:gdLst/>
            <a:ahLst/>
            <a:cxnLst/>
            <a:rect l="l" t="t" r="r" b="b"/>
            <a:pathLst>
              <a:path w="948690" h="948690">
                <a:moveTo>
                  <a:pt x="0" y="0"/>
                </a:moveTo>
                <a:lnTo>
                  <a:pt x="948690" y="0"/>
                </a:lnTo>
                <a:lnTo>
                  <a:pt x="948690" y="948690"/>
                </a:lnTo>
                <a:lnTo>
                  <a:pt x="0" y="9486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12647978" y="12428015"/>
            <a:ext cx="10853791" cy="1005340"/>
          </a:xfrm>
          <a:prstGeom prst="rect">
            <a:avLst/>
          </a:prstGeom>
        </p:spPr>
        <p:txBody>
          <a:bodyPr lIns="0" tIns="0" rIns="0" bIns="0" rtlCol="0" anchor="t">
            <a:spAutoFit/>
          </a:bodyPr>
          <a:lstStyle/>
          <a:p>
            <a:pPr>
              <a:lnSpc>
                <a:spcPts val="4116"/>
              </a:lnSpc>
              <a:spcBef>
                <a:spcPct val="0"/>
              </a:spcBef>
            </a:pPr>
            <a:r>
              <a:rPr lang="en-US" sz="2940" spc="29" dirty="0">
                <a:solidFill>
                  <a:srgbClr val="99391B"/>
                </a:solidFill>
                <a:latin typeface="Playfair Display Bold"/>
              </a:rPr>
              <a:t>Conclusion:</a:t>
            </a:r>
            <a:r>
              <a:rPr lang="en-US" sz="2940" spc="29" dirty="0">
                <a:solidFill>
                  <a:srgbClr val="231F20"/>
                </a:solidFill>
                <a:latin typeface="Playfair Display Bold"/>
              </a:rPr>
              <a:t> </a:t>
            </a:r>
            <a:r>
              <a:rPr lang="en-US" sz="2940" spc="29" dirty="0">
                <a:solidFill>
                  <a:srgbClr val="231F20"/>
                </a:solidFill>
                <a:latin typeface="Playfair Display"/>
              </a:rPr>
              <a:t>Considering future growth potential, scenario 2 is preferred even though the spend is higher now.</a:t>
            </a:r>
          </a:p>
        </p:txBody>
      </p:sp>
      <p:sp>
        <p:nvSpPr>
          <p:cNvPr id="11" name="TextBox 11"/>
          <p:cNvSpPr txBox="1"/>
          <p:nvPr/>
        </p:nvSpPr>
        <p:spPr>
          <a:xfrm>
            <a:off x="12647979" y="2287527"/>
            <a:ext cx="6940843" cy="539828"/>
          </a:xfrm>
          <a:prstGeom prst="rect">
            <a:avLst/>
          </a:prstGeom>
        </p:spPr>
        <p:txBody>
          <a:bodyPr lIns="0" tIns="0" rIns="0" bIns="0" rtlCol="0" anchor="t">
            <a:spAutoFit/>
          </a:bodyPr>
          <a:lstStyle/>
          <a:p>
            <a:pPr>
              <a:lnSpc>
                <a:spcPts val="4635"/>
              </a:lnSpc>
              <a:spcBef>
                <a:spcPct val="0"/>
              </a:spcBef>
            </a:pPr>
            <a:r>
              <a:rPr lang="en-US" sz="3360" spc="329">
                <a:solidFill>
                  <a:srgbClr val="99391B"/>
                </a:solidFill>
                <a:latin typeface="Playfair Display Bold"/>
              </a:rPr>
              <a:t>Results:</a:t>
            </a:r>
            <a:r>
              <a:rPr lang="en-US" sz="3360" spc="329">
                <a:solidFill>
                  <a:srgbClr val="231F20"/>
                </a:solidFill>
                <a:latin typeface="Playfair Display"/>
              </a:rPr>
              <a:t> Brand Sales Trend</a:t>
            </a:r>
          </a:p>
        </p:txBody>
      </p:sp>
      <p:sp>
        <p:nvSpPr>
          <p:cNvPr id="12" name="TextBox 12"/>
          <p:cNvSpPr txBox="1"/>
          <p:nvPr/>
        </p:nvSpPr>
        <p:spPr>
          <a:xfrm>
            <a:off x="12801600" y="10682463"/>
            <a:ext cx="10853791" cy="1005340"/>
          </a:xfrm>
          <a:prstGeom prst="rect">
            <a:avLst/>
          </a:prstGeom>
        </p:spPr>
        <p:txBody>
          <a:bodyPr lIns="0" tIns="0" rIns="0" bIns="0" rtlCol="0" anchor="t">
            <a:spAutoFit/>
          </a:bodyPr>
          <a:lstStyle/>
          <a:p>
            <a:pPr>
              <a:lnSpc>
                <a:spcPts val="4116"/>
              </a:lnSpc>
              <a:spcBef>
                <a:spcPct val="0"/>
              </a:spcBef>
            </a:pPr>
            <a:r>
              <a:rPr lang="en-US" sz="2940" spc="29" dirty="0">
                <a:solidFill>
                  <a:srgbClr val="231F20"/>
                </a:solidFill>
                <a:latin typeface="Playfair Display"/>
              </a:rPr>
              <a:t>Estimated yearly sales for scenario two is 25% more than first.  Spend is 40% more due to higher discounts and promotions.</a:t>
            </a:r>
          </a:p>
        </p:txBody>
      </p:sp>
      <p:sp>
        <p:nvSpPr>
          <p:cNvPr id="13" name="TextBox 13"/>
          <p:cNvSpPr txBox="1"/>
          <p:nvPr/>
        </p:nvSpPr>
        <p:spPr>
          <a:xfrm>
            <a:off x="15947048" y="2764605"/>
            <a:ext cx="3157244" cy="681661"/>
          </a:xfrm>
          <a:prstGeom prst="rect">
            <a:avLst/>
          </a:prstGeom>
        </p:spPr>
        <p:txBody>
          <a:bodyPr lIns="0" tIns="0" rIns="0" bIns="0" rtlCol="0" anchor="t">
            <a:spAutoFit/>
          </a:bodyPr>
          <a:lstStyle/>
          <a:p>
            <a:pPr>
              <a:lnSpc>
                <a:spcPts val="5796"/>
              </a:lnSpc>
              <a:spcBef>
                <a:spcPct val="0"/>
              </a:spcBef>
            </a:pPr>
            <a:r>
              <a:rPr lang="en-US" sz="4200" spc="412">
                <a:solidFill>
                  <a:srgbClr val="FFFFFF"/>
                </a:solidFill>
                <a:latin typeface="Open Sauce"/>
              </a:rPr>
              <a:t>Targeting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nodeType="afterEffect">
                                  <p:stCondLst>
                                    <p:cond delay="30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2000" fill="hold"/>
                                        <p:tgtEl>
                                          <p:spTgt spid="9"/>
                                        </p:tgtEl>
                                        <p:attrNameLst>
                                          <p:attrName>ppt_x</p:attrName>
                                        </p:attrNameLst>
                                      </p:cBhvr>
                                      <p:tavLst>
                                        <p:tav tm="0">
                                          <p:val>
                                            <p:strVal val="#ppt_x"/>
                                          </p:val>
                                        </p:tav>
                                        <p:tav tm="100000">
                                          <p:val>
                                            <p:strVal val="#ppt_x"/>
                                          </p:val>
                                        </p:tav>
                                      </p:tavLst>
                                    </p:anim>
                                    <p:anim calcmode="lin" valueType="num">
                                      <p:cBhvr additive="base">
                                        <p:cTn id="17" dur="20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30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000" fill="hold"/>
                                        <p:tgtEl>
                                          <p:spTgt spid="11"/>
                                        </p:tgtEl>
                                        <p:attrNameLst>
                                          <p:attrName>ppt_x</p:attrName>
                                        </p:attrNameLst>
                                      </p:cBhvr>
                                      <p:tavLst>
                                        <p:tav tm="0">
                                          <p:val>
                                            <p:strVal val="#ppt_x"/>
                                          </p:val>
                                        </p:tav>
                                        <p:tav tm="100000">
                                          <p:val>
                                            <p:strVal val="#ppt_x"/>
                                          </p:val>
                                        </p:tav>
                                      </p:tavLst>
                                    </p:anim>
                                    <p:anim calcmode="lin" valueType="num">
                                      <p:cBhvr additive="base">
                                        <p:cTn id="21" dur="20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300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2000" fill="hold"/>
                                        <p:tgtEl>
                                          <p:spTgt spid="6"/>
                                        </p:tgtEl>
                                        <p:attrNameLst>
                                          <p:attrName>ppt_x</p:attrName>
                                        </p:attrNameLst>
                                      </p:cBhvr>
                                      <p:tavLst>
                                        <p:tav tm="0">
                                          <p:val>
                                            <p:strVal val="#ppt_x"/>
                                          </p:val>
                                        </p:tav>
                                        <p:tav tm="100000">
                                          <p:val>
                                            <p:strVal val="#ppt_x"/>
                                          </p:val>
                                        </p:tav>
                                      </p:tavLst>
                                    </p:anim>
                                    <p:anim calcmode="lin" valueType="num">
                                      <p:cBhvr additive="base">
                                        <p:cTn id="25" dur="2000" fill="hold"/>
                                        <p:tgtEl>
                                          <p:spTgt spid="6"/>
                                        </p:tgtEl>
                                        <p:attrNameLst>
                                          <p:attrName>ppt_y</p:attrName>
                                        </p:attrNameLst>
                                      </p:cBhvr>
                                      <p:tavLst>
                                        <p:tav tm="0">
                                          <p:val>
                                            <p:strVal val="1+#ppt_h/2"/>
                                          </p:val>
                                        </p:tav>
                                        <p:tav tm="100000">
                                          <p:val>
                                            <p:strVal val="#ppt_y"/>
                                          </p:val>
                                        </p:tav>
                                      </p:tavLst>
                                    </p:anim>
                                  </p:childTnLst>
                                </p:cTn>
                              </p:par>
                            </p:childTnLst>
                          </p:cTn>
                        </p:par>
                        <p:par>
                          <p:cTn id="26" fill="hold">
                            <p:stCondLst>
                              <p:cond delay="7500"/>
                            </p:stCondLst>
                            <p:childTnLst>
                              <p:par>
                                <p:cTn id="27" presetID="2" presetClass="entr" presetSubtype="4"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fill="hold"/>
                                        <p:tgtEl>
                                          <p:spTgt spid="12"/>
                                        </p:tgtEl>
                                        <p:attrNameLst>
                                          <p:attrName>ppt_x</p:attrName>
                                        </p:attrNameLst>
                                      </p:cBhvr>
                                      <p:tavLst>
                                        <p:tav tm="0">
                                          <p:val>
                                            <p:strVal val="#ppt_x"/>
                                          </p:val>
                                        </p:tav>
                                        <p:tav tm="100000">
                                          <p:val>
                                            <p:strVal val="#ppt_x"/>
                                          </p:val>
                                        </p:tav>
                                      </p:tavLst>
                                    </p:anim>
                                    <p:anim calcmode="lin" valueType="num">
                                      <p:cBhvr additive="base">
                                        <p:cTn id="30" dur="1000" fill="hold"/>
                                        <p:tgtEl>
                                          <p:spTgt spid="12"/>
                                        </p:tgtEl>
                                        <p:attrNameLst>
                                          <p:attrName>ppt_y</p:attrName>
                                        </p:attrNameLst>
                                      </p:cBhvr>
                                      <p:tavLst>
                                        <p:tav tm="0">
                                          <p:val>
                                            <p:strVal val="1+#ppt_h/2"/>
                                          </p:val>
                                        </p:tav>
                                        <p:tav tm="100000">
                                          <p:val>
                                            <p:strVal val="#ppt_y"/>
                                          </p:val>
                                        </p:tav>
                                      </p:tavLst>
                                    </p:anim>
                                  </p:childTnLst>
                                </p:cTn>
                              </p:par>
                            </p:childTnLst>
                          </p:cTn>
                        </p:par>
                        <p:par>
                          <p:cTn id="31" fill="hold">
                            <p:stCondLst>
                              <p:cond delay="9000"/>
                            </p:stCondLst>
                            <p:childTnLst>
                              <p:par>
                                <p:cTn id="32" presetID="42" presetClass="entr" presetSubtype="0" fill="hold" nodeType="afterEffect">
                                  <p:stCondLst>
                                    <p:cond delay="10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25603200" cy="144018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grpSp>
        <p:nvGrpSpPr>
          <p:cNvPr id="3" name="Group 3"/>
          <p:cNvGrpSpPr/>
          <p:nvPr/>
        </p:nvGrpSpPr>
        <p:grpSpPr>
          <a:xfrm>
            <a:off x="-739203" y="0"/>
            <a:ext cx="26667651" cy="432054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71120" tIns="71120" rIns="71120" bIns="71120" rtlCol="0" anchor="ctr"/>
            <a:lstStyle/>
            <a:p>
              <a:pPr algn="ctr">
                <a:lnSpc>
                  <a:spcPts val="4003"/>
                </a:lnSpc>
              </a:pPr>
              <a:endParaRPr sz="3528"/>
            </a:p>
          </p:txBody>
        </p:sp>
      </p:grpSp>
      <p:sp>
        <p:nvSpPr>
          <p:cNvPr id="6" name="TextBox 6"/>
          <p:cNvSpPr txBox="1"/>
          <p:nvPr/>
        </p:nvSpPr>
        <p:spPr>
          <a:xfrm>
            <a:off x="5167372" y="1565181"/>
            <a:ext cx="14999099" cy="1831335"/>
          </a:xfrm>
          <a:prstGeom prst="rect">
            <a:avLst/>
          </a:prstGeom>
        </p:spPr>
        <p:txBody>
          <a:bodyPr lIns="0" tIns="0" rIns="0" bIns="0" rtlCol="0" anchor="t">
            <a:spAutoFit/>
          </a:bodyPr>
          <a:lstStyle/>
          <a:p>
            <a:pPr algn="ctr">
              <a:lnSpc>
                <a:spcPts val="15240"/>
              </a:lnSpc>
            </a:pPr>
            <a:r>
              <a:rPr lang="en-US" sz="11043" spc="1082">
                <a:solidFill>
                  <a:srgbClr val="FFFFFF"/>
                </a:solidFill>
                <a:latin typeface="Codec Pro ExtraBold"/>
              </a:rPr>
              <a:t>Stakeholders</a:t>
            </a:r>
          </a:p>
        </p:txBody>
      </p:sp>
      <p:grpSp>
        <p:nvGrpSpPr>
          <p:cNvPr id="7" name="Group 7"/>
          <p:cNvGrpSpPr/>
          <p:nvPr/>
        </p:nvGrpSpPr>
        <p:grpSpPr>
          <a:xfrm>
            <a:off x="6186468" y="4819634"/>
            <a:ext cx="6263235" cy="8141986"/>
            <a:chOff x="0" y="0"/>
            <a:chExt cx="5964986" cy="7754273"/>
          </a:xfrm>
        </p:grpSpPr>
        <p:sp>
          <p:nvSpPr>
            <p:cNvPr id="8" name="Freeform 8"/>
            <p:cNvSpPr/>
            <p:nvPr/>
          </p:nvSpPr>
          <p:spPr>
            <a:xfrm>
              <a:off x="0" y="577102"/>
              <a:ext cx="5964986" cy="5136932"/>
            </a:xfrm>
            <a:custGeom>
              <a:avLst/>
              <a:gdLst/>
              <a:ahLst/>
              <a:cxnLst/>
              <a:rect l="l" t="t" r="r" b="b"/>
              <a:pathLst>
                <a:path w="5964986" h="5136932">
                  <a:moveTo>
                    <a:pt x="0" y="0"/>
                  </a:moveTo>
                  <a:lnTo>
                    <a:pt x="5964986" y="0"/>
                  </a:lnTo>
                  <a:lnTo>
                    <a:pt x="5964986" y="5136932"/>
                  </a:lnTo>
                  <a:lnTo>
                    <a:pt x="0" y="5136932"/>
                  </a:lnTo>
                  <a:lnTo>
                    <a:pt x="0" y="0"/>
                  </a:lnTo>
                  <a:close/>
                </a:path>
              </a:pathLst>
            </a:custGeom>
            <a:blipFill>
              <a:blip r:embed="rId4"/>
              <a:stretch>
                <a:fillRect l="-21034" t="-9911" r="-21034"/>
              </a:stretch>
            </a:blipFill>
          </p:spPr>
        </p:sp>
        <p:grpSp>
          <p:nvGrpSpPr>
            <p:cNvPr id="9" name="Group 9"/>
            <p:cNvGrpSpPr/>
            <p:nvPr/>
          </p:nvGrpSpPr>
          <p:grpSpPr>
            <a:xfrm>
              <a:off x="0" y="0"/>
              <a:ext cx="5964986" cy="848997"/>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sp>
          <p:sp>
            <p:nvSpPr>
              <p:cNvPr id="11" name="TextBox 11"/>
              <p:cNvSpPr txBox="1"/>
              <p:nvPr/>
            </p:nvSpPr>
            <p:spPr>
              <a:xfrm>
                <a:off x="0" y="-47625"/>
                <a:ext cx="1178269" cy="215328"/>
              </a:xfrm>
              <a:prstGeom prst="rect">
                <a:avLst/>
              </a:prstGeom>
            </p:spPr>
            <p:txBody>
              <a:bodyPr lIns="71120" tIns="71120" rIns="71120" bIns="71120" rtlCol="0" anchor="ctr"/>
              <a:lstStyle/>
              <a:p>
                <a:pPr algn="ctr">
                  <a:lnSpc>
                    <a:spcPts val="4794"/>
                  </a:lnSpc>
                  <a:spcBef>
                    <a:spcPct val="0"/>
                  </a:spcBef>
                </a:pPr>
                <a:r>
                  <a:rPr lang="en-US" sz="3473" spc="34">
                    <a:solidFill>
                      <a:srgbClr val="FFFFFF"/>
                    </a:solidFill>
                    <a:latin typeface="Open Sauce Italics"/>
                  </a:rPr>
                  <a:t>Target Audience #1</a:t>
                </a:r>
              </a:p>
            </p:txBody>
          </p:sp>
        </p:grpSp>
        <p:grpSp>
          <p:nvGrpSpPr>
            <p:cNvPr id="12" name="Group 12"/>
            <p:cNvGrpSpPr/>
            <p:nvPr/>
          </p:nvGrpSpPr>
          <p:grpSpPr>
            <a:xfrm>
              <a:off x="0" y="5945930"/>
              <a:ext cx="5964986" cy="1808343"/>
              <a:chOff x="0" y="0"/>
              <a:chExt cx="1178269" cy="357204"/>
            </a:xfrm>
          </p:grpSpPr>
          <p:sp>
            <p:nvSpPr>
              <p:cNvPr id="13" name="Freeform 13"/>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14" name="TextBox 14"/>
              <p:cNvSpPr txBox="1"/>
              <p:nvPr/>
            </p:nvSpPr>
            <p:spPr>
              <a:xfrm>
                <a:off x="0" y="-57150"/>
                <a:ext cx="1178269" cy="414354"/>
              </a:xfrm>
              <a:prstGeom prst="rect">
                <a:avLst/>
              </a:prstGeom>
            </p:spPr>
            <p:txBody>
              <a:bodyPr lIns="160020" tIns="160020" rIns="160020" bIns="160020" rtlCol="0" anchor="ctr"/>
              <a:lstStyle/>
              <a:p>
                <a:pPr algn="ctr">
                  <a:lnSpc>
                    <a:spcPts val="5408"/>
                  </a:lnSpc>
                  <a:spcBef>
                    <a:spcPct val="0"/>
                  </a:spcBef>
                </a:pPr>
                <a:r>
                  <a:rPr lang="en-US" sz="3919" spc="38">
                    <a:solidFill>
                      <a:srgbClr val="FFFFFF"/>
                    </a:solidFill>
                    <a:latin typeface="Open Sauce Italics"/>
                  </a:rPr>
                  <a:t>Brand Marketers</a:t>
                </a:r>
              </a:p>
            </p:txBody>
          </p:sp>
        </p:grpSp>
      </p:grpSp>
      <p:grpSp>
        <p:nvGrpSpPr>
          <p:cNvPr id="15" name="Group 15"/>
          <p:cNvGrpSpPr/>
          <p:nvPr/>
        </p:nvGrpSpPr>
        <p:grpSpPr>
          <a:xfrm>
            <a:off x="13153499" y="4819634"/>
            <a:ext cx="6263235" cy="8141986"/>
            <a:chOff x="0" y="0"/>
            <a:chExt cx="5964986" cy="7754273"/>
          </a:xfrm>
        </p:grpSpPr>
        <p:sp>
          <p:nvSpPr>
            <p:cNvPr id="16" name="Freeform 16"/>
            <p:cNvSpPr/>
            <p:nvPr/>
          </p:nvSpPr>
          <p:spPr>
            <a:xfrm>
              <a:off x="0" y="577102"/>
              <a:ext cx="5964986" cy="5136932"/>
            </a:xfrm>
            <a:custGeom>
              <a:avLst/>
              <a:gdLst/>
              <a:ahLst/>
              <a:cxnLst/>
              <a:rect l="l" t="t" r="r" b="b"/>
              <a:pathLst>
                <a:path w="5964986" h="5136932">
                  <a:moveTo>
                    <a:pt x="0" y="0"/>
                  </a:moveTo>
                  <a:lnTo>
                    <a:pt x="5964986" y="0"/>
                  </a:lnTo>
                  <a:lnTo>
                    <a:pt x="5964986" y="5136932"/>
                  </a:lnTo>
                  <a:lnTo>
                    <a:pt x="0" y="5136932"/>
                  </a:lnTo>
                  <a:lnTo>
                    <a:pt x="0" y="0"/>
                  </a:lnTo>
                  <a:close/>
                </a:path>
              </a:pathLst>
            </a:custGeom>
            <a:blipFill>
              <a:blip r:embed="rId5"/>
              <a:stretch>
                <a:fillRect l="-14628" r="-14628"/>
              </a:stretch>
            </a:blipFill>
          </p:spPr>
        </p:sp>
        <p:grpSp>
          <p:nvGrpSpPr>
            <p:cNvPr id="17" name="Group 17"/>
            <p:cNvGrpSpPr/>
            <p:nvPr/>
          </p:nvGrpSpPr>
          <p:grpSpPr>
            <a:xfrm>
              <a:off x="0" y="0"/>
              <a:ext cx="5964986" cy="848997"/>
              <a:chOff x="0" y="0"/>
              <a:chExt cx="1178269" cy="167703"/>
            </a:xfrm>
          </p:grpSpPr>
          <p:sp>
            <p:nvSpPr>
              <p:cNvPr id="18" name="Freeform 18"/>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sp>
          <p:sp>
            <p:nvSpPr>
              <p:cNvPr id="19" name="TextBox 19"/>
              <p:cNvSpPr txBox="1"/>
              <p:nvPr/>
            </p:nvSpPr>
            <p:spPr>
              <a:xfrm>
                <a:off x="0" y="-47625"/>
                <a:ext cx="1178269" cy="215328"/>
              </a:xfrm>
              <a:prstGeom prst="rect">
                <a:avLst/>
              </a:prstGeom>
            </p:spPr>
            <p:txBody>
              <a:bodyPr lIns="71120" tIns="71120" rIns="71120" bIns="71120" rtlCol="0" anchor="ctr"/>
              <a:lstStyle/>
              <a:p>
                <a:pPr algn="ctr">
                  <a:lnSpc>
                    <a:spcPts val="4794"/>
                  </a:lnSpc>
                  <a:spcBef>
                    <a:spcPct val="0"/>
                  </a:spcBef>
                </a:pPr>
                <a:r>
                  <a:rPr lang="en-US" sz="3473" spc="34" dirty="0">
                    <a:solidFill>
                      <a:srgbClr val="FFFFFF"/>
                    </a:solidFill>
                    <a:latin typeface="Open Sauce Italics"/>
                  </a:rPr>
                  <a:t>Target Audience #2</a:t>
                </a:r>
              </a:p>
            </p:txBody>
          </p:sp>
        </p:grpSp>
        <p:grpSp>
          <p:nvGrpSpPr>
            <p:cNvPr id="20" name="Group 20"/>
            <p:cNvGrpSpPr/>
            <p:nvPr/>
          </p:nvGrpSpPr>
          <p:grpSpPr>
            <a:xfrm>
              <a:off x="0" y="5945930"/>
              <a:ext cx="5964986" cy="1808343"/>
              <a:chOff x="0" y="0"/>
              <a:chExt cx="1178269" cy="357204"/>
            </a:xfrm>
          </p:grpSpPr>
          <p:sp>
            <p:nvSpPr>
              <p:cNvPr id="21" name="Freeform 21"/>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22" name="TextBox 22"/>
              <p:cNvSpPr txBox="1"/>
              <p:nvPr/>
            </p:nvSpPr>
            <p:spPr>
              <a:xfrm>
                <a:off x="0" y="-57150"/>
                <a:ext cx="1178269" cy="414354"/>
              </a:xfrm>
              <a:prstGeom prst="rect">
                <a:avLst/>
              </a:prstGeom>
            </p:spPr>
            <p:txBody>
              <a:bodyPr lIns="160020" tIns="160020" rIns="160020" bIns="160020" rtlCol="0" anchor="ctr"/>
              <a:lstStyle/>
              <a:p>
                <a:pPr algn="ctr">
                  <a:lnSpc>
                    <a:spcPts val="5408"/>
                  </a:lnSpc>
                  <a:spcBef>
                    <a:spcPct val="0"/>
                  </a:spcBef>
                </a:pPr>
                <a:r>
                  <a:rPr lang="en-US" sz="3919" spc="38">
                    <a:solidFill>
                      <a:srgbClr val="FFFFFF"/>
                    </a:solidFill>
                    <a:latin typeface="Open Sauce Italics"/>
                  </a:rPr>
                  <a:t>Commercial Operations &amp; Anaytical Teams</a:t>
                </a:r>
              </a:p>
            </p:txBody>
          </p:sp>
        </p:grpSp>
      </p:grpSp>
      <p:sp>
        <p:nvSpPr>
          <p:cNvPr id="23" name="Freeform 23"/>
          <p:cNvSpPr/>
          <p:nvPr/>
        </p:nvSpPr>
        <p:spPr>
          <a:xfrm>
            <a:off x="21571874" y="-3014414"/>
            <a:ext cx="5762898" cy="5762898"/>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3643330" y="1"/>
            <a:ext cx="4558522" cy="4558522"/>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25" name="Picture 24" descr="A black and white logo&#10;&#10;Description automatically generated">
            <a:extLst>
              <a:ext uri="{FF2B5EF4-FFF2-40B4-BE49-F238E27FC236}">
                <a16:creationId xmlns:a16="http://schemas.microsoft.com/office/drawing/2014/main" id="{E204FEB4-CE93-C715-0518-AC62CD0BE7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63021" y="45720"/>
            <a:ext cx="1371600"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20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25603200" cy="144018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grpSp>
        <p:nvGrpSpPr>
          <p:cNvPr id="3" name="Group 3"/>
          <p:cNvGrpSpPr/>
          <p:nvPr/>
        </p:nvGrpSpPr>
        <p:grpSpPr>
          <a:xfrm>
            <a:off x="886828" y="524235"/>
            <a:ext cx="23829544" cy="5558284"/>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sp>
        <p:sp>
          <p:nvSpPr>
            <p:cNvPr id="5" name="TextBox 5"/>
            <p:cNvSpPr txBox="1"/>
            <p:nvPr/>
          </p:nvSpPr>
          <p:spPr>
            <a:xfrm>
              <a:off x="0" y="-19050"/>
              <a:ext cx="4482924" cy="1064700"/>
            </a:xfrm>
            <a:prstGeom prst="rect">
              <a:avLst/>
            </a:prstGeom>
          </p:spPr>
          <p:txBody>
            <a:bodyPr lIns="71120" tIns="71120" rIns="71120" bIns="71120" rtlCol="0" anchor="ctr"/>
            <a:lstStyle/>
            <a:p>
              <a:pPr algn="ctr">
                <a:lnSpc>
                  <a:spcPts val="4003"/>
                </a:lnSpc>
              </a:pPr>
              <a:endParaRPr sz="3528"/>
            </a:p>
            <a:p>
              <a:pPr algn="ctr">
                <a:lnSpc>
                  <a:spcPts val="4003"/>
                </a:lnSpc>
              </a:pPr>
              <a:endParaRPr sz="3528"/>
            </a:p>
          </p:txBody>
        </p:sp>
      </p:grpSp>
      <p:sp>
        <p:nvSpPr>
          <p:cNvPr id="6" name="Freeform 6"/>
          <p:cNvSpPr/>
          <p:nvPr/>
        </p:nvSpPr>
        <p:spPr>
          <a:xfrm>
            <a:off x="933828" y="553072"/>
            <a:ext cx="23707099" cy="5529447"/>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4">
              <a:alphaModFix amt="18000"/>
            </a:blip>
            <a:stretch>
              <a:fillRect t="-92914" b="-92914"/>
            </a:stretch>
          </a:blipFill>
        </p:spPr>
      </p:sp>
      <p:grpSp>
        <p:nvGrpSpPr>
          <p:cNvPr id="7" name="Group 7"/>
          <p:cNvGrpSpPr/>
          <p:nvPr/>
        </p:nvGrpSpPr>
        <p:grpSpPr>
          <a:xfrm>
            <a:off x="8445974" y="6208983"/>
            <a:ext cx="66899" cy="7812346"/>
            <a:chOff x="0" y="0"/>
            <a:chExt cx="12585" cy="1469695"/>
          </a:xfrm>
        </p:grpSpPr>
        <p:sp>
          <p:nvSpPr>
            <p:cNvPr id="8" name="Freeform 8"/>
            <p:cNvSpPr/>
            <p:nvPr/>
          </p:nvSpPr>
          <p:spPr>
            <a:xfrm>
              <a:off x="0" y="0"/>
              <a:ext cx="12585" cy="1469695"/>
            </a:xfrm>
            <a:custGeom>
              <a:avLst/>
              <a:gdLst/>
              <a:ahLst/>
              <a:cxnLst/>
              <a:rect l="l" t="t" r="r" b="b"/>
              <a:pathLst>
                <a:path w="12585" h="1469695">
                  <a:moveTo>
                    <a:pt x="0" y="0"/>
                  </a:moveTo>
                  <a:lnTo>
                    <a:pt x="12585" y="0"/>
                  </a:lnTo>
                  <a:lnTo>
                    <a:pt x="12585" y="1469695"/>
                  </a:lnTo>
                  <a:lnTo>
                    <a:pt x="0" y="1469695"/>
                  </a:lnTo>
                  <a:close/>
                </a:path>
              </a:pathLst>
            </a:custGeom>
            <a:solidFill>
              <a:srgbClr val="009245"/>
            </a:solidFill>
          </p:spPr>
        </p:sp>
        <p:sp>
          <p:nvSpPr>
            <p:cNvPr id="9" name="TextBox 9"/>
            <p:cNvSpPr txBox="1"/>
            <p:nvPr/>
          </p:nvSpPr>
          <p:spPr>
            <a:xfrm>
              <a:off x="0" y="-19050"/>
              <a:ext cx="12585" cy="1488745"/>
            </a:xfrm>
            <a:prstGeom prst="rect">
              <a:avLst/>
            </a:prstGeom>
          </p:spPr>
          <p:txBody>
            <a:bodyPr lIns="71120" tIns="71120" rIns="71120" bIns="71120" rtlCol="0" anchor="ctr"/>
            <a:lstStyle/>
            <a:p>
              <a:pPr algn="ctr">
                <a:lnSpc>
                  <a:spcPts val="4003"/>
                </a:lnSpc>
              </a:pPr>
              <a:endParaRPr sz="3528"/>
            </a:p>
          </p:txBody>
        </p:sp>
      </p:grpSp>
      <p:grpSp>
        <p:nvGrpSpPr>
          <p:cNvPr id="10" name="Group 10"/>
          <p:cNvGrpSpPr/>
          <p:nvPr/>
        </p:nvGrpSpPr>
        <p:grpSpPr>
          <a:xfrm>
            <a:off x="16842649" y="6469440"/>
            <a:ext cx="67733" cy="7812346"/>
            <a:chOff x="0" y="0"/>
            <a:chExt cx="12742" cy="1469695"/>
          </a:xfrm>
        </p:grpSpPr>
        <p:sp>
          <p:nvSpPr>
            <p:cNvPr id="11" name="Freeform 11"/>
            <p:cNvSpPr/>
            <p:nvPr/>
          </p:nvSpPr>
          <p:spPr>
            <a:xfrm>
              <a:off x="0" y="0"/>
              <a:ext cx="12742" cy="1469695"/>
            </a:xfrm>
            <a:custGeom>
              <a:avLst/>
              <a:gdLst/>
              <a:ahLst/>
              <a:cxnLst/>
              <a:rect l="l" t="t" r="r" b="b"/>
              <a:pathLst>
                <a:path w="12742" h="1469695">
                  <a:moveTo>
                    <a:pt x="0" y="0"/>
                  </a:moveTo>
                  <a:lnTo>
                    <a:pt x="12742" y="0"/>
                  </a:lnTo>
                  <a:lnTo>
                    <a:pt x="12742" y="1469695"/>
                  </a:lnTo>
                  <a:lnTo>
                    <a:pt x="0" y="1469695"/>
                  </a:lnTo>
                  <a:close/>
                </a:path>
              </a:pathLst>
            </a:custGeom>
            <a:solidFill>
              <a:srgbClr val="009245"/>
            </a:solidFill>
          </p:spPr>
        </p:sp>
        <p:sp>
          <p:nvSpPr>
            <p:cNvPr id="12" name="TextBox 12"/>
            <p:cNvSpPr txBox="1"/>
            <p:nvPr/>
          </p:nvSpPr>
          <p:spPr>
            <a:xfrm>
              <a:off x="0" y="-19050"/>
              <a:ext cx="12742" cy="1488745"/>
            </a:xfrm>
            <a:prstGeom prst="rect">
              <a:avLst/>
            </a:prstGeom>
          </p:spPr>
          <p:txBody>
            <a:bodyPr lIns="71120" tIns="71120" rIns="71120" bIns="71120" rtlCol="0" anchor="ctr"/>
            <a:lstStyle/>
            <a:p>
              <a:pPr algn="ctr">
                <a:lnSpc>
                  <a:spcPts val="4003"/>
                </a:lnSpc>
              </a:pPr>
              <a:endParaRPr sz="3528"/>
            </a:p>
          </p:txBody>
        </p:sp>
      </p:grpSp>
      <p:sp>
        <p:nvSpPr>
          <p:cNvPr id="13" name="Freeform 13"/>
          <p:cNvSpPr/>
          <p:nvPr/>
        </p:nvSpPr>
        <p:spPr>
          <a:xfrm>
            <a:off x="1440180" y="6400369"/>
            <a:ext cx="6342557" cy="2423284"/>
          </a:xfrm>
          <a:custGeom>
            <a:avLst/>
            <a:gdLst/>
            <a:ahLst/>
            <a:cxnLst/>
            <a:rect l="l" t="t" r="r" b="b"/>
            <a:pathLst>
              <a:path w="4530398" h="1730917">
                <a:moveTo>
                  <a:pt x="0" y="0"/>
                </a:moveTo>
                <a:lnTo>
                  <a:pt x="4530398" y="0"/>
                </a:lnTo>
                <a:lnTo>
                  <a:pt x="4530398" y="1730917"/>
                </a:lnTo>
                <a:lnTo>
                  <a:pt x="0" y="1730917"/>
                </a:lnTo>
                <a:lnTo>
                  <a:pt x="0" y="0"/>
                </a:lnTo>
                <a:close/>
              </a:path>
            </a:pathLst>
          </a:custGeom>
          <a:blipFill>
            <a:blip r:embed="rId5"/>
            <a:stretch>
              <a:fillRect l="-7983" t="-65024" r="-23939" b="-65024"/>
            </a:stretch>
          </a:blipFill>
        </p:spPr>
      </p:sp>
      <p:sp>
        <p:nvSpPr>
          <p:cNvPr id="14" name="Freeform 14"/>
          <p:cNvSpPr/>
          <p:nvPr/>
        </p:nvSpPr>
        <p:spPr>
          <a:xfrm>
            <a:off x="9179623" y="6469440"/>
            <a:ext cx="7156953" cy="2354213"/>
          </a:xfrm>
          <a:custGeom>
            <a:avLst/>
            <a:gdLst/>
            <a:ahLst/>
            <a:cxnLst/>
            <a:rect l="l" t="t" r="r" b="b"/>
            <a:pathLst>
              <a:path w="5112109" h="1681581">
                <a:moveTo>
                  <a:pt x="0" y="0"/>
                </a:moveTo>
                <a:lnTo>
                  <a:pt x="5112109" y="0"/>
                </a:lnTo>
                <a:lnTo>
                  <a:pt x="5112109" y="1681581"/>
                </a:lnTo>
                <a:lnTo>
                  <a:pt x="0" y="1681581"/>
                </a:lnTo>
                <a:lnTo>
                  <a:pt x="0" y="0"/>
                </a:lnTo>
                <a:close/>
              </a:path>
            </a:pathLst>
          </a:custGeom>
          <a:blipFill>
            <a:blip r:embed="rId6"/>
            <a:stretch>
              <a:fillRect t="-45490" b="-57053"/>
            </a:stretch>
          </a:blipFill>
        </p:spPr>
      </p:sp>
      <p:sp>
        <p:nvSpPr>
          <p:cNvPr id="15" name="Freeform 15"/>
          <p:cNvSpPr/>
          <p:nvPr/>
        </p:nvSpPr>
        <p:spPr>
          <a:xfrm>
            <a:off x="17823828" y="6469440"/>
            <a:ext cx="6339192" cy="2354213"/>
          </a:xfrm>
          <a:custGeom>
            <a:avLst/>
            <a:gdLst/>
            <a:ahLst/>
            <a:cxnLst/>
            <a:rect l="l" t="t" r="r" b="b"/>
            <a:pathLst>
              <a:path w="4527994" h="1681581">
                <a:moveTo>
                  <a:pt x="0" y="0"/>
                </a:moveTo>
                <a:lnTo>
                  <a:pt x="4527994" y="0"/>
                </a:lnTo>
                <a:lnTo>
                  <a:pt x="4527994" y="1681581"/>
                </a:lnTo>
                <a:lnTo>
                  <a:pt x="0" y="1681581"/>
                </a:lnTo>
                <a:lnTo>
                  <a:pt x="0" y="0"/>
                </a:lnTo>
                <a:close/>
              </a:path>
            </a:pathLst>
          </a:custGeom>
          <a:blipFill>
            <a:blip r:embed="rId7"/>
            <a:stretch>
              <a:fillRect l="-17063" t="-13452" b="-96561"/>
            </a:stretch>
          </a:blipFill>
        </p:spPr>
      </p:sp>
      <p:sp>
        <p:nvSpPr>
          <p:cNvPr id="16" name="TextBox 16"/>
          <p:cNvSpPr txBox="1"/>
          <p:nvPr/>
        </p:nvSpPr>
        <p:spPr>
          <a:xfrm>
            <a:off x="6126337" y="1938199"/>
            <a:ext cx="13322084" cy="1492396"/>
          </a:xfrm>
          <a:prstGeom prst="rect">
            <a:avLst/>
          </a:prstGeom>
        </p:spPr>
        <p:txBody>
          <a:bodyPr lIns="0" tIns="0" rIns="0" bIns="0" rtlCol="0" anchor="t">
            <a:spAutoFit/>
          </a:bodyPr>
          <a:lstStyle/>
          <a:p>
            <a:pPr algn="ctr">
              <a:lnSpc>
                <a:spcPts val="12363"/>
              </a:lnSpc>
              <a:spcBef>
                <a:spcPct val="0"/>
              </a:spcBef>
            </a:pPr>
            <a:r>
              <a:rPr lang="en-US" sz="8959" spc="878" dirty="0">
                <a:solidFill>
                  <a:srgbClr val="FFFFFF"/>
                </a:solidFill>
                <a:latin typeface="Codec Pro ExtraBold"/>
              </a:rPr>
              <a:t>AGILE TEAM</a:t>
            </a:r>
          </a:p>
        </p:txBody>
      </p:sp>
      <p:sp>
        <p:nvSpPr>
          <p:cNvPr id="17" name="TextBox 17"/>
          <p:cNvSpPr txBox="1"/>
          <p:nvPr/>
        </p:nvSpPr>
        <p:spPr>
          <a:xfrm>
            <a:off x="6126337" y="3678922"/>
            <a:ext cx="13775737" cy="1180708"/>
          </a:xfrm>
          <a:prstGeom prst="rect">
            <a:avLst/>
          </a:prstGeom>
        </p:spPr>
        <p:txBody>
          <a:bodyPr lIns="0" tIns="0" rIns="0" bIns="0" rtlCol="0" anchor="t">
            <a:spAutoFit/>
          </a:bodyPr>
          <a:lstStyle/>
          <a:p>
            <a:pPr marL="0" lvl="1" algn="ctr">
              <a:lnSpc>
                <a:spcPts val="4845"/>
              </a:lnSpc>
              <a:spcBef>
                <a:spcPct val="0"/>
              </a:spcBef>
            </a:pPr>
            <a:r>
              <a:rPr lang="en-US" sz="3511" spc="343" dirty="0">
                <a:solidFill>
                  <a:srgbClr val="FFFFFF"/>
                </a:solidFill>
                <a:latin typeface="Open Sauce"/>
              </a:rPr>
              <a:t>Success is dependent on tight integration between Brand and Simulation teams.</a:t>
            </a:r>
          </a:p>
        </p:txBody>
      </p:sp>
      <p:sp>
        <p:nvSpPr>
          <p:cNvPr id="18" name="TextBox 18"/>
          <p:cNvSpPr txBox="1"/>
          <p:nvPr/>
        </p:nvSpPr>
        <p:spPr>
          <a:xfrm>
            <a:off x="11048699" y="8923396"/>
            <a:ext cx="3825685" cy="529440"/>
          </a:xfrm>
          <a:prstGeom prst="rect">
            <a:avLst/>
          </a:prstGeom>
        </p:spPr>
        <p:txBody>
          <a:bodyPr lIns="0" tIns="0" rIns="0" bIns="0" rtlCol="0" anchor="t">
            <a:spAutoFit/>
          </a:bodyPr>
          <a:lstStyle/>
          <a:p>
            <a:pPr algn="ctr">
              <a:lnSpc>
                <a:spcPts val="4523"/>
              </a:lnSpc>
            </a:pPr>
            <a:r>
              <a:rPr lang="en-US" sz="3277" spc="321">
                <a:solidFill>
                  <a:srgbClr val="231F20"/>
                </a:solidFill>
                <a:latin typeface="Open Sauce Bold"/>
              </a:rPr>
              <a:t>Core Team</a:t>
            </a:r>
          </a:p>
        </p:txBody>
      </p:sp>
      <p:sp>
        <p:nvSpPr>
          <p:cNvPr id="19" name="TextBox 19"/>
          <p:cNvSpPr txBox="1"/>
          <p:nvPr/>
        </p:nvSpPr>
        <p:spPr>
          <a:xfrm>
            <a:off x="2654938" y="8916999"/>
            <a:ext cx="3825685" cy="529440"/>
          </a:xfrm>
          <a:prstGeom prst="rect">
            <a:avLst/>
          </a:prstGeom>
        </p:spPr>
        <p:txBody>
          <a:bodyPr lIns="0" tIns="0" rIns="0" bIns="0" rtlCol="0" anchor="t">
            <a:spAutoFit/>
          </a:bodyPr>
          <a:lstStyle/>
          <a:p>
            <a:pPr algn="ctr">
              <a:lnSpc>
                <a:spcPts val="4523"/>
              </a:lnSpc>
            </a:pPr>
            <a:r>
              <a:rPr lang="en-US" sz="3277" spc="321">
                <a:solidFill>
                  <a:srgbClr val="231F20"/>
                </a:solidFill>
                <a:latin typeface="Open Sauce Bold"/>
              </a:rPr>
              <a:t>Project Owners</a:t>
            </a:r>
          </a:p>
        </p:txBody>
      </p:sp>
      <p:sp>
        <p:nvSpPr>
          <p:cNvPr id="20" name="TextBox 20"/>
          <p:cNvSpPr txBox="1"/>
          <p:nvPr/>
        </p:nvSpPr>
        <p:spPr>
          <a:xfrm>
            <a:off x="19080582" y="8923397"/>
            <a:ext cx="3825685" cy="529440"/>
          </a:xfrm>
          <a:prstGeom prst="rect">
            <a:avLst/>
          </a:prstGeom>
        </p:spPr>
        <p:txBody>
          <a:bodyPr lIns="0" tIns="0" rIns="0" bIns="0" rtlCol="0" anchor="t">
            <a:spAutoFit/>
          </a:bodyPr>
          <a:lstStyle/>
          <a:p>
            <a:pPr algn="ctr">
              <a:lnSpc>
                <a:spcPts val="4523"/>
              </a:lnSpc>
            </a:pPr>
            <a:r>
              <a:rPr lang="en-US" sz="3277" spc="321">
                <a:solidFill>
                  <a:srgbClr val="231F20"/>
                </a:solidFill>
                <a:latin typeface="Open Sauce Bold"/>
              </a:rPr>
              <a:t>Extended Team</a:t>
            </a:r>
          </a:p>
        </p:txBody>
      </p:sp>
      <p:sp>
        <p:nvSpPr>
          <p:cNvPr id="21" name="TextBox 21"/>
          <p:cNvSpPr txBox="1"/>
          <p:nvPr/>
        </p:nvSpPr>
        <p:spPr>
          <a:xfrm>
            <a:off x="1440180" y="10517965"/>
            <a:ext cx="6255200" cy="884025"/>
          </a:xfrm>
          <a:prstGeom prst="rect">
            <a:avLst/>
          </a:prstGeom>
        </p:spPr>
        <p:txBody>
          <a:bodyPr lIns="0" tIns="0" rIns="0" bIns="0" rtlCol="0" anchor="t">
            <a:spAutoFit/>
          </a:bodyPr>
          <a:lstStyle/>
          <a:p>
            <a:pPr marL="557488" lvl="1" indent="-278744">
              <a:lnSpc>
                <a:spcPts val="3563"/>
              </a:lnSpc>
              <a:buFont typeface="Arial"/>
              <a:buChar char="•"/>
            </a:pPr>
            <a:r>
              <a:rPr lang="en-US" sz="2582" spc="252">
                <a:solidFill>
                  <a:srgbClr val="231F20"/>
                </a:solidFill>
                <a:latin typeface="Open Sauce"/>
              </a:rPr>
              <a:t>Simulation CoE Lead</a:t>
            </a:r>
          </a:p>
          <a:p>
            <a:pPr marL="557488" lvl="1" indent="-278744">
              <a:lnSpc>
                <a:spcPts val="3563"/>
              </a:lnSpc>
              <a:buFont typeface="Arial"/>
              <a:buChar char="•"/>
            </a:pPr>
            <a:r>
              <a:rPr lang="en-US" sz="2582" spc="252">
                <a:solidFill>
                  <a:srgbClr val="231F20"/>
                </a:solidFill>
                <a:latin typeface="Open Sauce"/>
              </a:rPr>
              <a:t>Brand Marketing Director</a:t>
            </a:r>
          </a:p>
        </p:txBody>
      </p:sp>
      <p:sp>
        <p:nvSpPr>
          <p:cNvPr id="22" name="TextBox 22"/>
          <p:cNvSpPr txBox="1"/>
          <p:nvPr/>
        </p:nvSpPr>
        <p:spPr>
          <a:xfrm>
            <a:off x="9659779" y="9900259"/>
            <a:ext cx="6255200" cy="4577343"/>
          </a:xfrm>
          <a:prstGeom prst="rect">
            <a:avLst/>
          </a:prstGeom>
        </p:spPr>
        <p:txBody>
          <a:bodyPr lIns="0" tIns="0" rIns="0" bIns="0" rtlCol="0" anchor="t">
            <a:spAutoFit/>
          </a:bodyPr>
          <a:lstStyle/>
          <a:p>
            <a:pPr marL="557488" lvl="1" indent="-278744">
              <a:lnSpc>
                <a:spcPts val="3563"/>
              </a:lnSpc>
              <a:buFont typeface="Arial"/>
              <a:buChar char="•"/>
            </a:pPr>
            <a:r>
              <a:rPr lang="en-US" sz="2582" spc="252" dirty="0">
                <a:solidFill>
                  <a:srgbClr val="231F20"/>
                </a:solidFill>
                <a:latin typeface="Open Sauce"/>
              </a:rPr>
              <a:t>Simulation CoE Lead</a:t>
            </a:r>
          </a:p>
          <a:p>
            <a:pPr marL="557488" lvl="1" indent="-278744">
              <a:lnSpc>
                <a:spcPts val="3563"/>
              </a:lnSpc>
              <a:buFont typeface="Arial"/>
              <a:buChar char="•"/>
            </a:pPr>
            <a:r>
              <a:rPr lang="en-US" sz="2582" spc="252" dirty="0">
                <a:solidFill>
                  <a:srgbClr val="231F20"/>
                </a:solidFill>
                <a:latin typeface="Open Sauce"/>
              </a:rPr>
              <a:t>Brand Director</a:t>
            </a:r>
          </a:p>
          <a:p>
            <a:pPr marL="557488" lvl="1" indent="-278744">
              <a:lnSpc>
                <a:spcPts val="3563"/>
              </a:lnSpc>
              <a:buFont typeface="Arial"/>
              <a:buChar char="•"/>
            </a:pPr>
            <a:r>
              <a:rPr lang="en-US" sz="2582" spc="252" dirty="0">
                <a:solidFill>
                  <a:srgbClr val="231F20"/>
                </a:solidFill>
                <a:latin typeface="Open Sauce"/>
              </a:rPr>
              <a:t>Simulation Implementer(s)</a:t>
            </a:r>
          </a:p>
          <a:p>
            <a:pPr>
              <a:lnSpc>
                <a:spcPts val="3563"/>
              </a:lnSpc>
            </a:pPr>
            <a:endParaRPr lang="en-US" sz="2582" spc="252" dirty="0">
              <a:solidFill>
                <a:srgbClr val="231F20"/>
              </a:solidFill>
              <a:latin typeface="Open Sauce"/>
            </a:endParaRPr>
          </a:p>
          <a:p>
            <a:pPr>
              <a:lnSpc>
                <a:spcPts val="3563"/>
              </a:lnSpc>
            </a:pPr>
            <a:r>
              <a:rPr lang="en-US" sz="2582" spc="252" dirty="0">
                <a:solidFill>
                  <a:srgbClr val="231F20"/>
                </a:solidFill>
                <a:latin typeface="Open Sauce"/>
              </a:rPr>
              <a:t>One representative each from</a:t>
            </a:r>
          </a:p>
          <a:p>
            <a:pPr marL="557488" lvl="1" indent="-278744">
              <a:lnSpc>
                <a:spcPts val="3563"/>
              </a:lnSpc>
              <a:buFont typeface="Arial"/>
              <a:buChar char="•"/>
            </a:pPr>
            <a:r>
              <a:rPr lang="en-US" sz="2582" spc="252" dirty="0">
                <a:solidFill>
                  <a:srgbClr val="231F20"/>
                </a:solidFill>
                <a:latin typeface="Open Sauce"/>
              </a:rPr>
              <a:t>DS BU</a:t>
            </a:r>
          </a:p>
          <a:p>
            <a:pPr marL="557488" lvl="1" indent="-278744">
              <a:lnSpc>
                <a:spcPts val="3563"/>
              </a:lnSpc>
              <a:buFont typeface="Arial"/>
              <a:buChar char="•"/>
            </a:pPr>
            <a:r>
              <a:rPr lang="en-US" sz="2582" spc="252" dirty="0">
                <a:solidFill>
                  <a:srgbClr val="231F20"/>
                </a:solidFill>
                <a:latin typeface="Open Sauce"/>
              </a:rPr>
              <a:t>CAS Targeting</a:t>
            </a:r>
          </a:p>
          <a:p>
            <a:pPr marL="557488" lvl="1" indent="-278744">
              <a:lnSpc>
                <a:spcPts val="3563"/>
              </a:lnSpc>
              <a:buFont typeface="Arial"/>
              <a:buChar char="•"/>
            </a:pPr>
            <a:r>
              <a:rPr lang="en-US" sz="2582" spc="252" dirty="0">
                <a:solidFill>
                  <a:srgbClr val="231F20"/>
                </a:solidFill>
                <a:latin typeface="Open Sauce"/>
              </a:rPr>
              <a:t>CAS Managed Care</a:t>
            </a:r>
          </a:p>
          <a:p>
            <a:pPr marL="557488" lvl="1" indent="-278744">
              <a:lnSpc>
                <a:spcPts val="3563"/>
              </a:lnSpc>
              <a:buFont typeface="Arial"/>
              <a:buChar char="•"/>
            </a:pPr>
            <a:r>
              <a:rPr lang="en-US" sz="2582" spc="252" dirty="0">
                <a:solidFill>
                  <a:srgbClr val="231F20"/>
                </a:solidFill>
                <a:latin typeface="Open Sauce"/>
              </a:rPr>
              <a:t>IA&amp;IO</a:t>
            </a:r>
          </a:p>
          <a:p>
            <a:pPr marL="557488" lvl="1" indent="-278744">
              <a:lnSpc>
                <a:spcPts val="3563"/>
              </a:lnSpc>
              <a:buFont typeface="Arial"/>
              <a:buChar char="•"/>
            </a:pPr>
            <a:r>
              <a:rPr lang="en-US" sz="2582" spc="252" dirty="0">
                <a:solidFill>
                  <a:srgbClr val="231F20"/>
                </a:solidFill>
                <a:latin typeface="Open Sauce"/>
              </a:rPr>
              <a:t>BEA</a:t>
            </a:r>
          </a:p>
        </p:txBody>
      </p:sp>
      <p:sp>
        <p:nvSpPr>
          <p:cNvPr id="23" name="TextBox 23"/>
          <p:cNvSpPr txBox="1"/>
          <p:nvPr/>
        </p:nvSpPr>
        <p:spPr>
          <a:xfrm>
            <a:off x="17907820" y="10266537"/>
            <a:ext cx="6255200" cy="884025"/>
          </a:xfrm>
          <a:prstGeom prst="rect">
            <a:avLst/>
          </a:prstGeom>
        </p:spPr>
        <p:txBody>
          <a:bodyPr lIns="0" tIns="0" rIns="0" bIns="0" rtlCol="0" anchor="t">
            <a:spAutoFit/>
          </a:bodyPr>
          <a:lstStyle/>
          <a:p>
            <a:pPr algn="ctr">
              <a:lnSpc>
                <a:spcPts val="3563"/>
              </a:lnSpc>
            </a:pPr>
            <a:r>
              <a:rPr lang="en-US" sz="2582" spc="252">
                <a:solidFill>
                  <a:srgbClr val="231F20"/>
                </a:solidFill>
                <a:latin typeface="Open Sauce"/>
              </a:rPr>
              <a:t>IT, DET, Media, Forecast team representatives</a:t>
            </a:r>
          </a:p>
        </p:txBody>
      </p:sp>
      <p:pic>
        <p:nvPicPr>
          <p:cNvPr id="24" name="Picture 23" descr="A black and white logo&#10;&#10;Description automatically generated">
            <a:extLst>
              <a:ext uri="{FF2B5EF4-FFF2-40B4-BE49-F238E27FC236}">
                <a16:creationId xmlns:a16="http://schemas.microsoft.com/office/drawing/2014/main" id="{77DE952B-9637-1A36-3D4F-FB7CDC1CED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80475" y="186573"/>
            <a:ext cx="1371600"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500"/>
                                        <p:tgtEl>
                                          <p:spTgt spid="17"/>
                                        </p:tgtEl>
                                      </p:cBhvr>
                                    </p:animEffect>
                                    <p:anim calcmode="lin" valueType="num">
                                      <p:cBhvr>
                                        <p:cTn id="8" dur="1500" fill="hold"/>
                                        <p:tgtEl>
                                          <p:spTgt spid="17"/>
                                        </p:tgtEl>
                                        <p:attrNameLst>
                                          <p:attrName>ppt_x</p:attrName>
                                        </p:attrNameLst>
                                      </p:cBhvr>
                                      <p:tavLst>
                                        <p:tav tm="0">
                                          <p:val>
                                            <p:strVal val="#ppt_x"/>
                                          </p:val>
                                        </p:tav>
                                        <p:tav tm="100000">
                                          <p:val>
                                            <p:strVal val="#ppt_x"/>
                                          </p:val>
                                        </p:tav>
                                      </p:tavLst>
                                    </p:anim>
                                    <p:anim calcmode="lin" valueType="num">
                                      <p:cBhvr>
                                        <p:cTn id="9" dur="1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500"/>
                                        <p:tgtEl>
                                          <p:spTgt spid="13"/>
                                        </p:tgtEl>
                                      </p:cBhvr>
                                    </p:animEffect>
                                    <p:anim calcmode="lin" valueType="num">
                                      <p:cBhvr>
                                        <p:cTn id="14" dur="1500" fill="hold"/>
                                        <p:tgtEl>
                                          <p:spTgt spid="13"/>
                                        </p:tgtEl>
                                        <p:attrNameLst>
                                          <p:attrName>ppt_x</p:attrName>
                                        </p:attrNameLst>
                                      </p:cBhvr>
                                      <p:tavLst>
                                        <p:tav tm="0">
                                          <p:val>
                                            <p:strVal val="#ppt_x"/>
                                          </p:val>
                                        </p:tav>
                                        <p:tav tm="100000">
                                          <p:val>
                                            <p:strVal val="#ppt_x"/>
                                          </p:val>
                                        </p:tav>
                                      </p:tavLst>
                                    </p:anim>
                                    <p:anim calcmode="lin" valueType="num">
                                      <p:cBhvr>
                                        <p:cTn id="15" dur="15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10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500"/>
                                        <p:tgtEl>
                                          <p:spTgt spid="19"/>
                                        </p:tgtEl>
                                      </p:cBhvr>
                                    </p:animEffect>
                                    <p:anim calcmode="lin" valueType="num">
                                      <p:cBhvr>
                                        <p:cTn id="19" dur="1500" fill="hold"/>
                                        <p:tgtEl>
                                          <p:spTgt spid="19"/>
                                        </p:tgtEl>
                                        <p:attrNameLst>
                                          <p:attrName>ppt_x</p:attrName>
                                        </p:attrNameLst>
                                      </p:cBhvr>
                                      <p:tavLst>
                                        <p:tav tm="0">
                                          <p:val>
                                            <p:strVal val="#ppt_x"/>
                                          </p:val>
                                        </p:tav>
                                        <p:tav tm="100000">
                                          <p:val>
                                            <p:strVal val="#ppt_x"/>
                                          </p:val>
                                        </p:tav>
                                      </p:tavLst>
                                    </p:anim>
                                    <p:anim calcmode="lin" valueType="num">
                                      <p:cBhvr>
                                        <p:cTn id="20" dur="15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500"/>
                                        <p:tgtEl>
                                          <p:spTgt spid="21"/>
                                        </p:tgtEl>
                                      </p:cBhvr>
                                    </p:animEffect>
                                    <p:anim calcmode="lin" valueType="num">
                                      <p:cBhvr>
                                        <p:cTn id="24" dur="1500" fill="hold"/>
                                        <p:tgtEl>
                                          <p:spTgt spid="21"/>
                                        </p:tgtEl>
                                        <p:attrNameLst>
                                          <p:attrName>ppt_x</p:attrName>
                                        </p:attrNameLst>
                                      </p:cBhvr>
                                      <p:tavLst>
                                        <p:tav tm="0">
                                          <p:val>
                                            <p:strVal val="#ppt_x"/>
                                          </p:val>
                                        </p:tav>
                                        <p:tav tm="100000">
                                          <p:val>
                                            <p:strVal val="#ppt_x"/>
                                          </p:val>
                                        </p:tav>
                                      </p:tavLst>
                                    </p:anim>
                                    <p:anim calcmode="lin" valueType="num">
                                      <p:cBhvr>
                                        <p:cTn id="25" dur="1500" fill="hold"/>
                                        <p:tgtEl>
                                          <p:spTgt spid="2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0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500"/>
                                        <p:tgtEl>
                                          <p:spTgt spid="7"/>
                                        </p:tgtEl>
                                      </p:cBhvr>
                                    </p:animEffect>
                                    <p:anim calcmode="lin" valueType="num">
                                      <p:cBhvr>
                                        <p:cTn id="29" dur="1500" fill="hold"/>
                                        <p:tgtEl>
                                          <p:spTgt spid="7"/>
                                        </p:tgtEl>
                                        <p:attrNameLst>
                                          <p:attrName>ppt_x</p:attrName>
                                        </p:attrNameLst>
                                      </p:cBhvr>
                                      <p:tavLst>
                                        <p:tav tm="0">
                                          <p:val>
                                            <p:strVal val="#ppt_x"/>
                                          </p:val>
                                        </p:tav>
                                        <p:tav tm="100000">
                                          <p:val>
                                            <p:strVal val="#ppt_x"/>
                                          </p:val>
                                        </p:tav>
                                      </p:tavLst>
                                    </p:anim>
                                    <p:anim calcmode="lin" valueType="num">
                                      <p:cBhvr>
                                        <p:cTn id="30" dur="1500" fill="hold"/>
                                        <p:tgtEl>
                                          <p:spTgt spid="7"/>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nodeType="afterEffect">
                                  <p:stCondLst>
                                    <p:cond delay="20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500"/>
                                        <p:tgtEl>
                                          <p:spTgt spid="14"/>
                                        </p:tgtEl>
                                      </p:cBhvr>
                                    </p:animEffect>
                                    <p:anim calcmode="lin" valueType="num">
                                      <p:cBhvr>
                                        <p:cTn id="35" dur="1500" fill="hold"/>
                                        <p:tgtEl>
                                          <p:spTgt spid="14"/>
                                        </p:tgtEl>
                                        <p:attrNameLst>
                                          <p:attrName>ppt_x</p:attrName>
                                        </p:attrNameLst>
                                      </p:cBhvr>
                                      <p:tavLst>
                                        <p:tav tm="0">
                                          <p:val>
                                            <p:strVal val="#ppt_x"/>
                                          </p:val>
                                        </p:tav>
                                        <p:tav tm="100000">
                                          <p:val>
                                            <p:strVal val="#ppt_x"/>
                                          </p:val>
                                        </p:tav>
                                      </p:tavLst>
                                    </p:anim>
                                    <p:anim calcmode="lin" valueType="num">
                                      <p:cBhvr>
                                        <p:cTn id="36" dur="15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500"/>
                                        <p:tgtEl>
                                          <p:spTgt spid="18"/>
                                        </p:tgtEl>
                                      </p:cBhvr>
                                    </p:animEffect>
                                    <p:anim calcmode="lin" valueType="num">
                                      <p:cBhvr>
                                        <p:cTn id="40" dur="1500" fill="hold"/>
                                        <p:tgtEl>
                                          <p:spTgt spid="18"/>
                                        </p:tgtEl>
                                        <p:attrNameLst>
                                          <p:attrName>ppt_x</p:attrName>
                                        </p:attrNameLst>
                                      </p:cBhvr>
                                      <p:tavLst>
                                        <p:tav tm="0">
                                          <p:val>
                                            <p:strVal val="#ppt_x"/>
                                          </p:val>
                                        </p:tav>
                                        <p:tav tm="100000">
                                          <p:val>
                                            <p:strVal val="#ppt_x"/>
                                          </p:val>
                                        </p:tav>
                                      </p:tavLst>
                                    </p:anim>
                                    <p:anim calcmode="lin" valueType="num">
                                      <p:cBhvr>
                                        <p:cTn id="41" dur="15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500"/>
                                        <p:tgtEl>
                                          <p:spTgt spid="22"/>
                                        </p:tgtEl>
                                      </p:cBhvr>
                                    </p:animEffect>
                                    <p:anim calcmode="lin" valueType="num">
                                      <p:cBhvr>
                                        <p:cTn id="45" dur="1500" fill="hold"/>
                                        <p:tgtEl>
                                          <p:spTgt spid="22"/>
                                        </p:tgtEl>
                                        <p:attrNameLst>
                                          <p:attrName>ppt_x</p:attrName>
                                        </p:attrNameLst>
                                      </p:cBhvr>
                                      <p:tavLst>
                                        <p:tav tm="0">
                                          <p:val>
                                            <p:strVal val="#ppt_x"/>
                                          </p:val>
                                        </p:tav>
                                        <p:tav tm="100000">
                                          <p:val>
                                            <p:strVal val="#ppt_x"/>
                                          </p:val>
                                        </p:tav>
                                      </p:tavLst>
                                    </p:anim>
                                    <p:anim calcmode="lin" valueType="num">
                                      <p:cBhvr>
                                        <p:cTn id="46" dur="15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500"/>
                                        <p:tgtEl>
                                          <p:spTgt spid="2"/>
                                        </p:tgtEl>
                                      </p:cBhvr>
                                    </p:animEffect>
                                    <p:anim calcmode="lin" valueType="num">
                                      <p:cBhvr>
                                        <p:cTn id="50" dur="1500" fill="hold"/>
                                        <p:tgtEl>
                                          <p:spTgt spid="2"/>
                                        </p:tgtEl>
                                        <p:attrNameLst>
                                          <p:attrName>ppt_x</p:attrName>
                                        </p:attrNameLst>
                                      </p:cBhvr>
                                      <p:tavLst>
                                        <p:tav tm="0">
                                          <p:val>
                                            <p:strVal val="#ppt_x"/>
                                          </p:val>
                                        </p:tav>
                                        <p:tav tm="100000">
                                          <p:val>
                                            <p:strVal val="#ppt_x"/>
                                          </p:val>
                                        </p:tav>
                                      </p:tavLst>
                                    </p:anim>
                                    <p:anim calcmode="lin" valueType="num">
                                      <p:cBhvr>
                                        <p:cTn id="51" dur="1500" fill="hold"/>
                                        <p:tgtEl>
                                          <p:spTgt spid="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20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500"/>
                                        <p:tgtEl>
                                          <p:spTgt spid="10"/>
                                        </p:tgtEl>
                                      </p:cBhvr>
                                    </p:animEffect>
                                    <p:anim calcmode="lin" valueType="num">
                                      <p:cBhvr>
                                        <p:cTn id="55" dur="1500" fill="hold"/>
                                        <p:tgtEl>
                                          <p:spTgt spid="10"/>
                                        </p:tgtEl>
                                        <p:attrNameLst>
                                          <p:attrName>ppt_x</p:attrName>
                                        </p:attrNameLst>
                                      </p:cBhvr>
                                      <p:tavLst>
                                        <p:tav tm="0">
                                          <p:val>
                                            <p:strVal val="#ppt_x"/>
                                          </p:val>
                                        </p:tav>
                                        <p:tav tm="100000">
                                          <p:val>
                                            <p:strVal val="#ppt_x"/>
                                          </p:val>
                                        </p:tav>
                                      </p:tavLst>
                                    </p:anim>
                                    <p:anim calcmode="lin" valueType="num">
                                      <p:cBhvr>
                                        <p:cTn id="56" dur="1500" fill="hold"/>
                                        <p:tgtEl>
                                          <p:spTgt spid="10"/>
                                        </p:tgtEl>
                                        <p:attrNameLst>
                                          <p:attrName>ppt_y</p:attrName>
                                        </p:attrNameLst>
                                      </p:cBhvr>
                                      <p:tavLst>
                                        <p:tav tm="0">
                                          <p:val>
                                            <p:strVal val="#ppt_y+.1"/>
                                          </p:val>
                                        </p:tav>
                                        <p:tav tm="100000">
                                          <p:val>
                                            <p:strVal val="#ppt_y"/>
                                          </p:val>
                                        </p:tav>
                                      </p:tavLst>
                                    </p:anim>
                                  </p:childTnLst>
                                </p:cTn>
                              </p:par>
                            </p:childTnLst>
                          </p:cTn>
                        </p:par>
                        <p:par>
                          <p:cTn id="57" fill="hold">
                            <p:stCondLst>
                              <p:cond delay="7500"/>
                            </p:stCondLst>
                            <p:childTnLst>
                              <p:par>
                                <p:cTn id="58" presetID="42" presetClass="entr" presetSubtype="0" fill="hold" nodeType="afterEffect">
                                  <p:stCondLst>
                                    <p:cond delay="15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1000"/>
                                        <p:tgtEl>
                                          <p:spTgt spid="15"/>
                                        </p:tgtEl>
                                      </p:cBhvr>
                                    </p:animEffect>
                                    <p:anim calcmode="lin" valueType="num">
                                      <p:cBhvr>
                                        <p:cTn id="61" dur="1000" fill="hold"/>
                                        <p:tgtEl>
                                          <p:spTgt spid="15"/>
                                        </p:tgtEl>
                                        <p:attrNameLst>
                                          <p:attrName>ppt_x</p:attrName>
                                        </p:attrNameLst>
                                      </p:cBhvr>
                                      <p:tavLst>
                                        <p:tav tm="0">
                                          <p:val>
                                            <p:strVal val="#ppt_x"/>
                                          </p:val>
                                        </p:tav>
                                        <p:tav tm="100000">
                                          <p:val>
                                            <p:strVal val="#ppt_x"/>
                                          </p:val>
                                        </p:tav>
                                      </p:tavLst>
                                    </p:anim>
                                    <p:anim calcmode="lin" valueType="num">
                                      <p:cBhvr>
                                        <p:cTn id="62" dur="1000" fill="hold"/>
                                        <p:tgtEl>
                                          <p:spTgt spid="1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150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1000"/>
                                        <p:tgtEl>
                                          <p:spTgt spid="20"/>
                                        </p:tgtEl>
                                      </p:cBhvr>
                                    </p:animEffect>
                                    <p:anim calcmode="lin" valueType="num">
                                      <p:cBhvr>
                                        <p:cTn id="66" dur="1000" fill="hold"/>
                                        <p:tgtEl>
                                          <p:spTgt spid="20"/>
                                        </p:tgtEl>
                                        <p:attrNameLst>
                                          <p:attrName>ppt_x</p:attrName>
                                        </p:attrNameLst>
                                      </p:cBhvr>
                                      <p:tavLst>
                                        <p:tav tm="0">
                                          <p:val>
                                            <p:strVal val="#ppt_x"/>
                                          </p:val>
                                        </p:tav>
                                        <p:tav tm="100000">
                                          <p:val>
                                            <p:strVal val="#ppt_x"/>
                                          </p:val>
                                        </p:tav>
                                      </p:tavLst>
                                    </p:anim>
                                    <p:anim calcmode="lin" valueType="num">
                                      <p:cBhvr>
                                        <p:cTn id="67" dur="1000" fill="hold"/>
                                        <p:tgtEl>
                                          <p:spTgt spid="2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150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1000"/>
                                        <p:tgtEl>
                                          <p:spTgt spid="23"/>
                                        </p:tgtEl>
                                      </p:cBhvr>
                                    </p:animEffect>
                                    <p:anim calcmode="lin" valueType="num">
                                      <p:cBhvr>
                                        <p:cTn id="71" dur="1000" fill="hold"/>
                                        <p:tgtEl>
                                          <p:spTgt spid="23"/>
                                        </p:tgtEl>
                                        <p:attrNameLst>
                                          <p:attrName>ppt_x</p:attrName>
                                        </p:attrNameLst>
                                      </p:cBhvr>
                                      <p:tavLst>
                                        <p:tav tm="0">
                                          <p:val>
                                            <p:strVal val="#ppt_x"/>
                                          </p:val>
                                        </p:tav>
                                        <p:tav tm="100000">
                                          <p:val>
                                            <p:strVal val="#ppt_x"/>
                                          </p:val>
                                        </p:tav>
                                      </p:tavLst>
                                    </p:anim>
                                    <p:anim calcmode="lin" valueType="num">
                                      <p:cBhvr>
                                        <p:cTn id="7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1538</TotalTime>
  <Words>1372</Words>
  <Application>Microsoft Office PowerPoint</Application>
  <PresentationFormat>Custom</PresentationFormat>
  <Paragraphs>209</Paragraphs>
  <Slides>13</Slides>
  <Notes>9</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League Spartan</vt:lpstr>
      <vt:lpstr>Arial</vt:lpstr>
      <vt:lpstr>Poppins Medium Bold</vt:lpstr>
      <vt:lpstr>Montserrat Light</vt:lpstr>
      <vt:lpstr>Open Sauce Italics</vt:lpstr>
      <vt:lpstr>Playfair Display Bold</vt:lpstr>
      <vt:lpstr>Playfair Display</vt:lpstr>
      <vt:lpstr>Codec Pro ExtraBold</vt:lpstr>
      <vt:lpstr>Calibri</vt:lpstr>
      <vt:lpstr>Poppins Medium</vt:lpstr>
      <vt:lpstr>Open Sauce Bold</vt:lpstr>
      <vt:lpstr>Open Sauce</vt:lpstr>
      <vt:lpstr>Codec Pro ExtraBold Italics</vt:lpstr>
      <vt:lpstr>Playfair Display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cp:lastModifiedBy>Murugan, Senthil</cp:lastModifiedBy>
  <cp:revision>1</cp:revision>
  <dcterms:created xsi:type="dcterms:W3CDTF">2006-08-16T00:00:00Z</dcterms:created>
  <dcterms:modified xsi:type="dcterms:W3CDTF">2024-01-16T20:39:50Z</dcterms:modified>
  <dc:identifier>DAF5K1h__c0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7fd646-07cb-4c4e-a107-4e4d6b30ba1b_Enabled">
    <vt:lpwstr>true</vt:lpwstr>
  </property>
  <property fmtid="{D5CDD505-2E9C-101B-9397-08002B2CF9AE}" pid="3" name="MSIP_Label_927fd646-07cb-4c4e-a107-4e4d6b30ba1b_SetDate">
    <vt:lpwstr>2024-01-10T18:57:17Z</vt:lpwstr>
  </property>
  <property fmtid="{D5CDD505-2E9C-101B-9397-08002B2CF9AE}" pid="4" name="MSIP_Label_927fd646-07cb-4c4e-a107-4e4d6b30ba1b_Method">
    <vt:lpwstr>Privileged</vt:lpwstr>
  </property>
  <property fmtid="{D5CDD505-2E9C-101B-9397-08002B2CF9AE}" pid="5" name="MSIP_Label_927fd646-07cb-4c4e-a107-4e4d6b30ba1b_Name">
    <vt:lpwstr>927fd646-07cb-4c4e-a107-4e4d6b30ba1b</vt:lpwstr>
  </property>
  <property fmtid="{D5CDD505-2E9C-101B-9397-08002B2CF9AE}" pid="6" name="MSIP_Label_927fd646-07cb-4c4e-a107-4e4d6b30ba1b_SiteId">
    <vt:lpwstr>a00de4ec-48a8-43a6-be74-e31274e2060d</vt:lpwstr>
  </property>
  <property fmtid="{D5CDD505-2E9C-101B-9397-08002B2CF9AE}" pid="7" name="MSIP_Label_927fd646-07cb-4c4e-a107-4e4d6b30ba1b_ActionId">
    <vt:lpwstr>b7bc2ce7-be46-4bbf-819d-eaa6db1a983e</vt:lpwstr>
  </property>
  <property fmtid="{D5CDD505-2E9C-101B-9397-08002B2CF9AE}" pid="8" name="MSIP_Label_927fd646-07cb-4c4e-a107-4e4d6b30ba1b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Proprietary</vt:lpwstr>
  </property>
</Properties>
</file>